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257" r:id="rId2"/>
    <p:sldId id="258" r:id="rId3"/>
    <p:sldId id="264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2CED9-4F0A-4BCA-8361-006F2599CC88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AF15B7-6FB9-46A3-943B-4A2E8DACE1DE}">
      <dgm:prSet/>
      <dgm:spPr/>
      <dgm:t>
        <a:bodyPr/>
        <a:lstStyle/>
        <a:p>
          <a:r>
            <a:rPr lang="en-US"/>
            <a:t>Patient provides</a:t>
          </a:r>
        </a:p>
      </dgm:t>
    </dgm:pt>
    <dgm:pt modelId="{1D26C481-C254-4D52-9070-2BDBEA213972}" type="parTrans" cxnId="{2A3985CA-FA39-4F3C-8CBF-21A2388D5253}">
      <dgm:prSet/>
      <dgm:spPr/>
      <dgm:t>
        <a:bodyPr/>
        <a:lstStyle/>
        <a:p>
          <a:endParaRPr lang="en-US"/>
        </a:p>
      </dgm:t>
    </dgm:pt>
    <dgm:pt modelId="{C86D2210-C3D1-4B92-A5AA-04602E59A2AA}" type="sibTrans" cxnId="{2A3985CA-FA39-4F3C-8CBF-21A2388D5253}">
      <dgm:prSet/>
      <dgm:spPr/>
      <dgm:t>
        <a:bodyPr/>
        <a:lstStyle/>
        <a:p>
          <a:endParaRPr lang="en-US"/>
        </a:p>
      </dgm:t>
    </dgm:pt>
    <dgm:pt modelId="{727D8B95-2261-4B25-BD1C-D3FFFF0A717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Patient completes an intake form and/or PAP application with MAC assistance</a:t>
          </a:r>
        </a:p>
      </dgm:t>
    </dgm:pt>
    <dgm:pt modelId="{B772BAFE-1753-4A73-8889-A091BDC6FD05}" type="parTrans" cxnId="{ABDA97D0-71F9-4F90-BBDA-689156651800}">
      <dgm:prSet/>
      <dgm:spPr/>
      <dgm:t>
        <a:bodyPr/>
        <a:lstStyle/>
        <a:p>
          <a:endParaRPr lang="en-US"/>
        </a:p>
      </dgm:t>
    </dgm:pt>
    <dgm:pt modelId="{31F41D99-996B-4C74-988F-8E91AEDB2E81}" type="sibTrans" cxnId="{ABDA97D0-71F9-4F90-BBDA-689156651800}">
      <dgm:prSet/>
      <dgm:spPr/>
      <dgm:t>
        <a:bodyPr/>
        <a:lstStyle/>
        <a:p>
          <a:endParaRPr lang="en-US"/>
        </a:p>
      </dgm:t>
    </dgm:pt>
    <dgm:pt modelId="{507B5DAB-D027-41DC-BB4B-2584158A5AB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Tax return or signed 4506T form</a:t>
          </a:r>
        </a:p>
      </dgm:t>
    </dgm:pt>
    <dgm:pt modelId="{9C4BE2DB-1640-466E-8AB8-66A5E8515142}" type="parTrans" cxnId="{D1D3EAE7-D71E-4C1E-84DA-720B0F024C49}">
      <dgm:prSet/>
      <dgm:spPr/>
      <dgm:t>
        <a:bodyPr/>
        <a:lstStyle/>
        <a:p>
          <a:endParaRPr lang="en-US"/>
        </a:p>
      </dgm:t>
    </dgm:pt>
    <dgm:pt modelId="{03FB0EC4-53F2-43BC-9E48-714473511C7F}" type="sibTrans" cxnId="{D1D3EAE7-D71E-4C1E-84DA-720B0F024C49}">
      <dgm:prSet/>
      <dgm:spPr/>
      <dgm:t>
        <a:bodyPr/>
        <a:lstStyle/>
        <a:p>
          <a:endParaRPr lang="en-US"/>
        </a:p>
      </dgm:t>
    </dgm:pt>
    <dgm:pt modelId="{DE16DB74-326B-426F-90FB-30928F64FB1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 month’s pay stubs</a:t>
          </a:r>
        </a:p>
      </dgm:t>
    </dgm:pt>
    <dgm:pt modelId="{0351E7AB-3AB5-4D9C-983F-8858965C77BD}" type="parTrans" cxnId="{D80FC137-8E3E-47E0-B80E-486771BEA422}">
      <dgm:prSet/>
      <dgm:spPr/>
      <dgm:t>
        <a:bodyPr/>
        <a:lstStyle/>
        <a:p>
          <a:endParaRPr lang="en-US"/>
        </a:p>
      </dgm:t>
    </dgm:pt>
    <dgm:pt modelId="{CB97816C-70EE-4F2D-99ED-4A781482631E}" type="sibTrans" cxnId="{D80FC137-8E3E-47E0-B80E-486771BEA422}">
      <dgm:prSet/>
      <dgm:spPr/>
      <dgm:t>
        <a:bodyPr/>
        <a:lstStyle/>
        <a:p>
          <a:endParaRPr lang="en-US"/>
        </a:p>
      </dgm:t>
    </dgm:pt>
    <dgm:pt modelId="{4617E954-5C02-4225-BABA-25FAA337693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Copy of unemployment benefits, pension, or Social Security statement </a:t>
          </a:r>
        </a:p>
      </dgm:t>
    </dgm:pt>
    <dgm:pt modelId="{B21BC085-09F7-4D55-941D-3A2CD6C1C242}" type="parTrans" cxnId="{74C9A5CD-F5DF-421A-932B-311492F5E1BB}">
      <dgm:prSet/>
      <dgm:spPr/>
      <dgm:t>
        <a:bodyPr/>
        <a:lstStyle/>
        <a:p>
          <a:endParaRPr lang="en-US"/>
        </a:p>
      </dgm:t>
    </dgm:pt>
    <dgm:pt modelId="{57CC0BA2-7284-4281-B2E2-0F6D0D6310B2}" type="sibTrans" cxnId="{74C9A5CD-F5DF-421A-932B-311492F5E1BB}">
      <dgm:prSet/>
      <dgm:spPr/>
      <dgm:t>
        <a:bodyPr/>
        <a:lstStyle/>
        <a:p>
          <a:endParaRPr lang="en-US"/>
        </a:p>
      </dgm:t>
    </dgm:pt>
    <dgm:pt modelId="{39477A74-FCEA-471D-BEC7-75C42E0FF12D}">
      <dgm:prSet/>
      <dgm:spPr/>
      <dgm:t>
        <a:bodyPr/>
        <a:lstStyle/>
        <a:p>
          <a:r>
            <a:rPr lang="en-US"/>
            <a:t>Physician provides</a:t>
          </a:r>
        </a:p>
      </dgm:t>
    </dgm:pt>
    <dgm:pt modelId="{A0795CB6-4BF9-4626-8B2D-8C80A6E44DFB}" type="parTrans" cxnId="{A8D364F6-00C9-4C40-9423-8B4107C8B7A3}">
      <dgm:prSet/>
      <dgm:spPr/>
      <dgm:t>
        <a:bodyPr/>
        <a:lstStyle/>
        <a:p>
          <a:endParaRPr lang="en-US"/>
        </a:p>
      </dgm:t>
    </dgm:pt>
    <dgm:pt modelId="{4FD10080-D714-4AAF-B735-55AC8C111DCB}" type="sibTrans" cxnId="{A8D364F6-00C9-4C40-9423-8B4107C8B7A3}">
      <dgm:prSet/>
      <dgm:spPr/>
      <dgm:t>
        <a:bodyPr/>
        <a:lstStyle/>
        <a:p>
          <a:endParaRPr lang="en-US"/>
        </a:p>
      </dgm:t>
    </dgm:pt>
    <dgm:pt modelId="{A55D5483-7592-4F05-BCFF-52F454623BD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Patients' medication list</a:t>
          </a:r>
        </a:p>
      </dgm:t>
    </dgm:pt>
    <dgm:pt modelId="{75903FEA-D9A4-401B-8541-823E7B779646}" type="parTrans" cxnId="{06184068-EC8C-4896-9A01-64FE15BEC8F3}">
      <dgm:prSet/>
      <dgm:spPr/>
      <dgm:t>
        <a:bodyPr/>
        <a:lstStyle/>
        <a:p>
          <a:endParaRPr lang="en-US"/>
        </a:p>
      </dgm:t>
    </dgm:pt>
    <dgm:pt modelId="{F5B7D651-7DCC-4BAC-88E4-7B9C09BBA9FB}" type="sibTrans" cxnId="{06184068-EC8C-4896-9A01-64FE15BEC8F3}">
      <dgm:prSet/>
      <dgm:spPr/>
      <dgm:t>
        <a:bodyPr/>
        <a:lstStyle/>
        <a:p>
          <a:endParaRPr lang="en-US"/>
        </a:p>
      </dgm:t>
    </dgm:pt>
    <dgm:pt modelId="{5C86577B-2085-49CD-836C-D45D4A4EC63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Income documentation</a:t>
          </a:r>
        </a:p>
      </dgm:t>
    </dgm:pt>
    <dgm:pt modelId="{0C8A34C7-CB76-4258-A031-5048BFAA49F4}" type="parTrans" cxnId="{3DDEA560-D919-4786-AB1F-382A1E989265}">
      <dgm:prSet/>
      <dgm:spPr/>
      <dgm:t>
        <a:bodyPr/>
        <a:lstStyle/>
        <a:p>
          <a:endParaRPr lang="en-US"/>
        </a:p>
      </dgm:t>
    </dgm:pt>
    <dgm:pt modelId="{1197C687-E1DF-4B41-AB53-DAFF04A31E10}" type="sibTrans" cxnId="{3DDEA560-D919-4786-AB1F-382A1E989265}">
      <dgm:prSet/>
      <dgm:spPr/>
      <dgm:t>
        <a:bodyPr/>
        <a:lstStyle/>
        <a:p>
          <a:endParaRPr lang="en-US"/>
        </a:p>
      </dgm:t>
    </dgm:pt>
    <dgm:pt modelId="{CAAAB61C-445F-4CE4-A4F3-CA88598BF3D0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D7D98-3798-416D-B221-BD07F15F6EFB}" type="parTrans" cxnId="{E187F5F1-07A5-4EC6-B9F0-1591831450E9}">
      <dgm:prSet/>
      <dgm:spPr/>
      <dgm:t>
        <a:bodyPr/>
        <a:lstStyle/>
        <a:p>
          <a:endParaRPr lang="en-US"/>
        </a:p>
      </dgm:t>
    </dgm:pt>
    <dgm:pt modelId="{B6C1FC82-3870-4508-966A-0C0A5800BD6A}" type="sibTrans" cxnId="{E187F5F1-07A5-4EC6-B9F0-1591831450E9}">
      <dgm:prSet/>
      <dgm:spPr/>
      <dgm:t>
        <a:bodyPr/>
        <a:lstStyle/>
        <a:p>
          <a:endParaRPr lang="en-US"/>
        </a:p>
      </dgm:t>
    </dgm:pt>
    <dgm:pt modelId="{D15C4B0D-F89D-40F9-835D-812E6CAFC2A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Signed prescription</a:t>
          </a:r>
        </a:p>
      </dgm:t>
    </dgm:pt>
    <dgm:pt modelId="{8625A1C6-5041-4431-97C4-1B18D48B5233}" type="parTrans" cxnId="{2B73442F-290E-4F1F-9AD4-B38E0CD221E6}">
      <dgm:prSet/>
      <dgm:spPr/>
      <dgm:t>
        <a:bodyPr/>
        <a:lstStyle/>
        <a:p>
          <a:endParaRPr lang="en-US"/>
        </a:p>
      </dgm:t>
    </dgm:pt>
    <dgm:pt modelId="{7AFD15FA-215E-4641-ACCA-92B83E44BF01}" type="sibTrans" cxnId="{2B73442F-290E-4F1F-9AD4-B38E0CD221E6}">
      <dgm:prSet/>
      <dgm:spPr/>
      <dgm:t>
        <a:bodyPr/>
        <a:lstStyle/>
        <a:p>
          <a:endParaRPr lang="en-US"/>
        </a:p>
      </dgm:t>
    </dgm:pt>
    <dgm:pt modelId="{43951A71-09F1-4234-8737-F3F25849BF2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C2777-51A2-4405-9EDA-83E9C50534E8}" type="parTrans" cxnId="{D75256A2-4020-43EB-BD73-39F52F108A11}">
      <dgm:prSet/>
      <dgm:spPr/>
      <dgm:t>
        <a:bodyPr/>
        <a:lstStyle/>
        <a:p>
          <a:endParaRPr lang="en-US"/>
        </a:p>
      </dgm:t>
    </dgm:pt>
    <dgm:pt modelId="{11B29046-8691-45B3-A84E-6D21C843FD07}" type="sibTrans" cxnId="{D75256A2-4020-43EB-BD73-39F52F108A11}">
      <dgm:prSet/>
      <dgm:spPr/>
      <dgm:t>
        <a:bodyPr/>
        <a:lstStyle/>
        <a:p>
          <a:endParaRPr lang="en-US"/>
        </a:p>
      </dgm:t>
    </dgm:pt>
    <dgm:pt modelId="{FD41949B-8C64-46A1-96D2-4F04DEF53A7A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1B250-EC4E-4F44-A111-9574BAFEE9E2}" type="parTrans" cxnId="{34645FAD-3F68-4309-B31E-B53E42251DC4}">
      <dgm:prSet/>
      <dgm:spPr/>
      <dgm:t>
        <a:bodyPr/>
        <a:lstStyle/>
        <a:p>
          <a:endParaRPr lang="en-US"/>
        </a:p>
      </dgm:t>
    </dgm:pt>
    <dgm:pt modelId="{5B6A2DBF-1114-498F-8662-33A98E209940}" type="sibTrans" cxnId="{34645FAD-3F68-4309-B31E-B53E42251DC4}">
      <dgm:prSet/>
      <dgm:spPr/>
      <dgm:t>
        <a:bodyPr/>
        <a:lstStyle/>
        <a:p>
          <a:endParaRPr lang="en-US"/>
        </a:p>
      </dgm:t>
    </dgm:pt>
    <dgm:pt modelId="{ACD02EEA-2C9F-4690-8E88-10AB68BA11A6}" type="pres">
      <dgm:prSet presAssocID="{E372CED9-4F0A-4BCA-8361-006F2599CC88}" presName="Name0" presStyleCnt="0">
        <dgm:presLayoutVars>
          <dgm:dir/>
          <dgm:animLvl val="lvl"/>
          <dgm:resizeHandles val="exact"/>
        </dgm:presLayoutVars>
      </dgm:prSet>
      <dgm:spPr/>
    </dgm:pt>
    <dgm:pt modelId="{4BB0DFC4-D8C0-4235-AA91-CA5607454956}" type="pres">
      <dgm:prSet presAssocID="{0CAF15B7-6FB9-46A3-943B-4A2E8DACE1DE}" presName="composite" presStyleCnt="0"/>
      <dgm:spPr/>
    </dgm:pt>
    <dgm:pt modelId="{1F37340D-A91E-4C6B-B30C-DD143853C102}" type="pres">
      <dgm:prSet presAssocID="{0CAF15B7-6FB9-46A3-943B-4A2E8DACE1D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D55F530-B5B0-462A-8F29-554A0744CBDA}" type="pres">
      <dgm:prSet presAssocID="{0CAF15B7-6FB9-46A3-943B-4A2E8DACE1DE}" presName="desTx" presStyleLbl="alignAccFollowNode1" presStyleIdx="0" presStyleCnt="2">
        <dgm:presLayoutVars>
          <dgm:bulletEnabled val="1"/>
        </dgm:presLayoutVars>
      </dgm:prSet>
      <dgm:spPr/>
    </dgm:pt>
    <dgm:pt modelId="{2462BF94-9F97-438D-AE2B-0EE11E5793A8}" type="pres">
      <dgm:prSet presAssocID="{C86D2210-C3D1-4B92-A5AA-04602E59A2AA}" presName="space" presStyleCnt="0"/>
      <dgm:spPr/>
    </dgm:pt>
    <dgm:pt modelId="{C5C8D9F9-E68C-4E3D-BA3D-9CADF7053811}" type="pres">
      <dgm:prSet presAssocID="{39477A74-FCEA-471D-BEC7-75C42E0FF12D}" presName="composite" presStyleCnt="0"/>
      <dgm:spPr/>
    </dgm:pt>
    <dgm:pt modelId="{651DF953-3B25-4779-8135-12AEEBD8465D}" type="pres">
      <dgm:prSet presAssocID="{39477A74-FCEA-471D-BEC7-75C42E0FF12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25D5F67-5E76-467D-8848-344FE226A2F3}" type="pres">
      <dgm:prSet presAssocID="{39477A74-FCEA-471D-BEC7-75C42E0FF12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5585F2B-3A29-4ABA-BCF7-9DBC84EFD391}" type="presOf" srcId="{39477A74-FCEA-471D-BEC7-75C42E0FF12D}" destId="{651DF953-3B25-4779-8135-12AEEBD8465D}" srcOrd="0" destOrd="0" presId="urn:microsoft.com/office/officeart/2005/8/layout/hList1"/>
    <dgm:cxn modelId="{2B73442F-290E-4F1F-9AD4-B38E0CD221E6}" srcId="{39477A74-FCEA-471D-BEC7-75C42E0FF12D}" destId="{D15C4B0D-F89D-40F9-835D-812E6CAFC2A8}" srcOrd="2" destOrd="0" parTransId="{8625A1C6-5041-4431-97C4-1B18D48B5233}" sibTransId="{7AFD15FA-215E-4641-ACCA-92B83E44BF01}"/>
    <dgm:cxn modelId="{D80FC137-8E3E-47E0-B80E-486771BEA422}" srcId="{5C86577B-2085-49CD-836C-D45D4A4EC630}" destId="{DE16DB74-326B-426F-90FB-30928F64FB16}" srcOrd="1" destOrd="0" parTransId="{0351E7AB-3AB5-4D9C-983F-8858965C77BD}" sibTransId="{CB97816C-70EE-4F2D-99ED-4A781482631E}"/>
    <dgm:cxn modelId="{3ACD8F5B-4E5D-4AB1-B3B7-3F33C0633179}" type="presOf" srcId="{4617E954-5C02-4225-BABA-25FAA3376934}" destId="{0D55F530-B5B0-462A-8F29-554A0744CBDA}" srcOrd="0" destOrd="5" presId="urn:microsoft.com/office/officeart/2005/8/layout/hList1"/>
    <dgm:cxn modelId="{5674335E-6682-4CCB-8A11-AEEC22D31974}" type="presOf" srcId="{E372CED9-4F0A-4BCA-8361-006F2599CC88}" destId="{ACD02EEA-2C9F-4690-8E88-10AB68BA11A6}" srcOrd="0" destOrd="0" presId="urn:microsoft.com/office/officeart/2005/8/layout/hList1"/>
    <dgm:cxn modelId="{3DDEA560-D919-4786-AB1F-382A1E989265}" srcId="{0CAF15B7-6FB9-46A3-943B-4A2E8DACE1DE}" destId="{5C86577B-2085-49CD-836C-D45D4A4EC630}" srcOrd="2" destOrd="0" parTransId="{0C8A34C7-CB76-4258-A031-5048BFAA49F4}" sibTransId="{1197C687-E1DF-4B41-AB53-DAFF04A31E10}"/>
    <dgm:cxn modelId="{06184068-EC8C-4896-9A01-64FE15BEC8F3}" srcId="{39477A74-FCEA-471D-BEC7-75C42E0FF12D}" destId="{A55D5483-7592-4F05-BCFF-52F454623BD9}" srcOrd="0" destOrd="0" parTransId="{75903FEA-D9A4-401B-8541-823E7B779646}" sibTransId="{F5B7D651-7DCC-4BAC-88E4-7B9C09BBA9FB}"/>
    <dgm:cxn modelId="{7081FB85-E983-455B-BF7B-53E24A09E1D9}" type="presOf" srcId="{0CAF15B7-6FB9-46A3-943B-4A2E8DACE1DE}" destId="{1F37340D-A91E-4C6B-B30C-DD143853C102}" srcOrd="0" destOrd="0" presId="urn:microsoft.com/office/officeart/2005/8/layout/hList1"/>
    <dgm:cxn modelId="{D75256A2-4020-43EB-BD73-39F52F108A11}" srcId="{39477A74-FCEA-471D-BEC7-75C42E0FF12D}" destId="{43951A71-09F1-4234-8737-F3F25849BF28}" srcOrd="1" destOrd="0" parTransId="{5A9C2777-51A2-4405-9EDA-83E9C50534E8}" sibTransId="{11B29046-8691-45B3-A84E-6D21C843FD07}"/>
    <dgm:cxn modelId="{982781A6-0720-4E14-80FC-EF726006E51F}" type="presOf" srcId="{FD41949B-8C64-46A1-96D2-4F04DEF53A7A}" destId="{B25D5F67-5E76-467D-8848-344FE226A2F3}" srcOrd="0" destOrd="3" presId="urn:microsoft.com/office/officeart/2005/8/layout/hList1"/>
    <dgm:cxn modelId="{34645FAD-3F68-4309-B31E-B53E42251DC4}" srcId="{39477A74-FCEA-471D-BEC7-75C42E0FF12D}" destId="{FD41949B-8C64-46A1-96D2-4F04DEF53A7A}" srcOrd="3" destOrd="0" parTransId="{11C1B250-EC4E-4F44-A111-9574BAFEE9E2}" sibTransId="{5B6A2DBF-1114-498F-8662-33A98E209940}"/>
    <dgm:cxn modelId="{684B99B1-D1B8-40B7-8C0A-96395192C063}" type="presOf" srcId="{A55D5483-7592-4F05-BCFF-52F454623BD9}" destId="{B25D5F67-5E76-467D-8848-344FE226A2F3}" srcOrd="0" destOrd="0" presId="urn:microsoft.com/office/officeart/2005/8/layout/hList1"/>
    <dgm:cxn modelId="{228B10B7-2358-4BE2-8718-A72A7C1AAA5A}" type="presOf" srcId="{CAAAB61C-445F-4CE4-A4F3-CA88598BF3D0}" destId="{0D55F530-B5B0-462A-8F29-554A0744CBDA}" srcOrd="0" destOrd="1" presId="urn:microsoft.com/office/officeart/2005/8/layout/hList1"/>
    <dgm:cxn modelId="{AF3481BA-6677-488F-A64F-50963EFA4941}" type="presOf" srcId="{43951A71-09F1-4234-8737-F3F25849BF28}" destId="{B25D5F67-5E76-467D-8848-344FE226A2F3}" srcOrd="0" destOrd="1" presId="urn:microsoft.com/office/officeart/2005/8/layout/hList1"/>
    <dgm:cxn modelId="{37156DBE-8A99-4E88-A463-E74E457C9D21}" type="presOf" srcId="{727D8B95-2261-4B25-BD1C-D3FFFF0A7173}" destId="{0D55F530-B5B0-462A-8F29-554A0744CBDA}" srcOrd="0" destOrd="0" presId="urn:microsoft.com/office/officeart/2005/8/layout/hList1"/>
    <dgm:cxn modelId="{B34307C5-949D-4BD7-875A-65063128B764}" type="presOf" srcId="{DE16DB74-326B-426F-90FB-30928F64FB16}" destId="{0D55F530-B5B0-462A-8F29-554A0744CBDA}" srcOrd="0" destOrd="4" presId="urn:microsoft.com/office/officeart/2005/8/layout/hList1"/>
    <dgm:cxn modelId="{2A3985CA-FA39-4F3C-8CBF-21A2388D5253}" srcId="{E372CED9-4F0A-4BCA-8361-006F2599CC88}" destId="{0CAF15B7-6FB9-46A3-943B-4A2E8DACE1DE}" srcOrd="0" destOrd="0" parTransId="{1D26C481-C254-4D52-9070-2BDBEA213972}" sibTransId="{C86D2210-C3D1-4B92-A5AA-04602E59A2AA}"/>
    <dgm:cxn modelId="{7EA41FCC-0149-430A-B3BA-985EA46780ED}" type="presOf" srcId="{D15C4B0D-F89D-40F9-835D-812E6CAFC2A8}" destId="{B25D5F67-5E76-467D-8848-344FE226A2F3}" srcOrd="0" destOrd="2" presId="urn:microsoft.com/office/officeart/2005/8/layout/hList1"/>
    <dgm:cxn modelId="{74C9A5CD-F5DF-421A-932B-311492F5E1BB}" srcId="{5C86577B-2085-49CD-836C-D45D4A4EC630}" destId="{4617E954-5C02-4225-BABA-25FAA3376934}" srcOrd="2" destOrd="0" parTransId="{B21BC085-09F7-4D55-941D-3A2CD6C1C242}" sibTransId="{57CC0BA2-7284-4281-B2E2-0F6D0D6310B2}"/>
    <dgm:cxn modelId="{ABDA97D0-71F9-4F90-BBDA-689156651800}" srcId="{0CAF15B7-6FB9-46A3-943B-4A2E8DACE1DE}" destId="{727D8B95-2261-4B25-BD1C-D3FFFF0A7173}" srcOrd="0" destOrd="0" parTransId="{B772BAFE-1753-4A73-8889-A091BDC6FD05}" sibTransId="{31F41D99-996B-4C74-988F-8E91AEDB2E81}"/>
    <dgm:cxn modelId="{CE85D4DF-C026-45DB-B667-D3BD632CB9C9}" type="presOf" srcId="{5C86577B-2085-49CD-836C-D45D4A4EC630}" destId="{0D55F530-B5B0-462A-8F29-554A0744CBDA}" srcOrd="0" destOrd="2" presId="urn:microsoft.com/office/officeart/2005/8/layout/hList1"/>
    <dgm:cxn modelId="{D1D3EAE7-D71E-4C1E-84DA-720B0F024C49}" srcId="{5C86577B-2085-49CD-836C-D45D4A4EC630}" destId="{507B5DAB-D027-41DC-BB4B-2584158A5AB4}" srcOrd="0" destOrd="0" parTransId="{9C4BE2DB-1640-466E-8AB8-66A5E8515142}" sibTransId="{03FB0EC4-53F2-43BC-9E48-714473511C7F}"/>
    <dgm:cxn modelId="{83F486E8-6EDB-4B18-8DAB-279A2B4C7BA6}" type="presOf" srcId="{507B5DAB-D027-41DC-BB4B-2584158A5AB4}" destId="{0D55F530-B5B0-462A-8F29-554A0744CBDA}" srcOrd="0" destOrd="3" presId="urn:microsoft.com/office/officeart/2005/8/layout/hList1"/>
    <dgm:cxn modelId="{E187F5F1-07A5-4EC6-B9F0-1591831450E9}" srcId="{0CAF15B7-6FB9-46A3-943B-4A2E8DACE1DE}" destId="{CAAAB61C-445F-4CE4-A4F3-CA88598BF3D0}" srcOrd="1" destOrd="0" parTransId="{EBAD7D98-3798-416D-B221-BD07F15F6EFB}" sibTransId="{B6C1FC82-3870-4508-966A-0C0A5800BD6A}"/>
    <dgm:cxn modelId="{A8D364F6-00C9-4C40-9423-8B4107C8B7A3}" srcId="{E372CED9-4F0A-4BCA-8361-006F2599CC88}" destId="{39477A74-FCEA-471D-BEC7-75C42E0FF12D}" srcOrd="1" destOrd="0" parTransId="{A0795CB6-4BF9-4626-8B2D-8C80A6E44DFB}" sibTransId="{4FD10080-D714-4AAF-B735-55AC8C111DCB}"/>
    <dgm:cxn modelId="{B1700532-8574-4C2A-98C9-A4D0F930A335}" type="presParOf" srcId="{ACD02EEA-2C9F-4690-8E88-10AB68BA11A6}" destId="{4BB0DFC4-D8C0-4235-AA91-CA5607454956}" srcOrd="0" destOrd="0" presId="urn:microsoft.com/office/officeart/2005/8/layout/hList1"/>
    <dgm:cxn modelId="{AEC80823-A567-43F1-BC5A-0EE593E8FF43}" type="presParOf" srcId="{4BB0DFC4-D8C0-4235-AA91-CA5607454956}" destId="{1F37340D-A91E-4C6B-B30C-DD143853C102}" srcOrd="0" destOrd="0" presId="urn:microsoft.com/office/officeart/2005/8/layout/hList1"/>
    <dgm:cxn modelId="{3B212911-3492-4CD7-83BA-9B978BD40521}" type="presParOf" srcId="{4BB0DFC4-D8C0-4235-AA91-CA5607454956}" destId="{0D55F530-B5B0-462A-8F29-554A0744CBDA}" srcOrd="1" destOrd="0" presId="urn:microsoft.com/office/officeart/2005/8/layout/hList1"/>
    <dgm:cxn modelId="{729B3C77-BFED-4BEC-ADB2-D0A0312597A3}" type="presParOf" srcId="{ACD02EEA-2C9F-4690-8E88-10AB68BA11A6}" destId="{2462BF94-9F97-438D-AE2B-0EE11E5793A8}" srcOrd="1" destOrd="0" presId="urn:microsoft.com/office/officeart/2005/8/layout/hList1"/>
    <dgm:cxn modelId="{DCB7442E-265B-431D-AC02-93A3F38ED0CC}" type="presParOf" srcId="{ACD02EEA-2C9F-4690-8E88-10AB68BA11A6}" destId="{C5C8D9F9-E68C-4E3D-BA3D-9CADF7053811}" srcOrd="2" destOrd="0" presId="urn:microsoft.com/office/officeart/2005/8/layout/hList1"/>
    <dgm:cxn modelId="{AACB9958-1F05-4DCB-833E-0336C904C54E}" type="presParOf" srcId="{C5C8D9F9-E68C-4E3D-BA3D-9CADF7053811}" destId="{651DF953-3B25-4779-8135-12AEEBD8465D}" srcOrd="0" destOrd="0" presId="urn:microsoft.com/office/officeart/2005/8/layout/hList1"/>
    <dgm:cxn modelId="{10BB0B63-8A53-49FE-82D8-2B9B18AA92D2}" type="presParOf" srcId="{C5C8D9F9-E68C-4E3D-BA3D-9CADF7053811}" destId="{B25D5F67-5E76-467D-8848-344FE226A2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98869-57CE-4623-9BAD-0D5B4CDFD368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197247-F516-4D35-BCA7-2C7EFA621FBC}">
      <dgm:prSet/>
      <dgm:spPr/>
      <dgm:t>
        <a:bodyPr/>
        <a:lstStyle/>
        <a:p>
          <a:pPr>
            <a:defRPr b="1"/>
          </a:pPr>
          <a:r>
            <a:rPr lang="en-US"/>
            <a:t>Medication arrivals </a:t>
          </a:r>
        </a:p>
      </dgm:t>
    </dgm:pt>
    <dgm:pt modelId="{5C0CE60A-C4A8-4BBE-9539-897EEFCF60DD}" type="parTrans" cxnId="{66171D27-DED8-4522-A967-C7A1AB1280E5}">
      <dgm:prSet/>
      <dgm:spPr/>
      <dgm:t>
        <a:bodyPr/>
        <a:lstStyle/>
        <a:p>
          <a:endParaRPr lang="en-US"/>
        </a:p>
      </dgm:t>
    </dgm:pt>
    <dgm:pt modelId="{CA7425B7-8B05-465D-AAF0-19D70ED3A994}" type="sibTrans" cxnId="{66171D27-DED8-4522-A967-C7A1AB1280E5}">
      <dgm:prSet/>
      <dgm:spPr/>
      <dgm:t>
        <a:bodyPr/>
        <a:lstStyle/>
        <a:p>
          <a:endParaRPr lang="en-US"/>
        </a:p>
      </dgm:t>
    </dgm:pt>
    <dgm:pt modelId="{147D1CDC-32BB-4665-99F5-A6B91A8800C1}">
      <dgm:prSet/>
      <dgm:spPr/>
      <dgm:t>
        <a:bodyPr/>
        <a:lstStyle/>
        <a:p>
          <a:r>
            <a:rPr lang="en-US" dirty="0"/>
            <a:t>Up to 6 weeks</a:t>
          </a:r>
        </a:p>
      </dgm:t>
    </dgm:pt>
    <dgm:pt modelId="{8C521E61-48EA-44AC-8FE5-2B1E4958A2F3}" type="parTrans" cxnId="{3E61E269-2337-48A0-8289-C3AEA7BC4A7A}">
      <dgm:prSet/>
      <dgm:spPr/>
      <dgm:t>
        <a:bodyPr/>
        <a:lstStyle/>
        <a:p>
          <a:endParaRPr lang="en-US"/>
        </a:p>
      </dgm:t>
    </dgm:pt>
    <dgm:pt modelId="{98AFE502-B022-4325-B9BA-F25BF934D26D}" type="sibTrans" cxnId="{3E61E269-2337-48A0-8289-C3AEA7BC4A7A}">
      <dgm:prSet/>
      <dgm:spPr/>
      <dgm:t>
        <a:bodyPr/>
        <a:lstStyle/>
        <a:p>
          <a:endParaRPr lang="en-US"/>
        </a:p>
      </dgm:t>
    </dgm:pt>
    <dgm:pt modelId="{6BFD0391-101D-4AF9-B4F1-19A3F2DAD6DA}">
      <dgm:prSet/>
      <dgm:spPr/>
      <dgm:t>
        <a:bodyPr/>
        <a:lstStyle/>
        <a:p>
          <a:r>
            <a:rPr lang="en-US"/>
            <a:t>At the doctor’s office, clinic, hospital</a:t>
          </a:r>
        </a:p>
      </dgm:t>
    </dgm:pt>
    <dgm:pt modelId="{C87582F9-4D23-41DE-BDDD-3AADDFDEA44D}" type="parTrans" cxnId="{B79A28CD-9186-4C99-AED3-D83B63E9A30B}">
      <dgm:prSet/>
      <dgm:spPr/>
      <dgm:t>
        <a:bodyPr/>
        <a:lstStyle/>
        <a:p>
          <a:endParaRPr lang="en-US"/>
        </a:p>
      </dgm:t>
    </dgm:pt>
    <dgm:pt modelId="{362EA9AF-CACD-46FD-99DC-1EFFA7497C7C}" type="sibTrans" cxnId="{B79A28CD-9186-4C99-AED3-D83B63E9A30B}">
      <dgm:prSet/>
      <dgm:spPr/>
      <dgm:t>
        <a:bodyPr/>
        <a:lstStyle/>
        <a:p>
          <a:endParaRPr lang="en-US"/>
        </a:p>
      </dgm:t>
    </dgm:pt>
    <dgm:pt modelId="{2CC6B6DD-9752-420E-A3C0-E2A032ACB7BB}">
      <dgm:prSet/>
      <dgm:spPr/>
      <dgm:t>
        <a:bodyPr/>
        <a:lstStyle/>
        <a:p>
          <a:r>
            <a:rPr lang="en-US"/>
            <a:t>Some are mailed directly to the patient’s home</a:t>
          </a:r>
        </a:p>
      </dgm:t>
    </dgm:pt>
    <dgm:pt modelId="{54453734-6DCA-4E40-BFBF-ED47A07442FC}" type="parTrans" cxnId="{D044C59A-51F9-46C9-949C-88ECC1C44353}">
      <dgm:prSet/>
      <dgm:spPr/>
      <dgm:t>
        <a:bodyPr/>
        <a:lstStyle/>
        <a:p>
          <a:endParaRPr lang="en-US"/>
        </a:p>
      </dgm:t>
    </dgm:pt>
    <dgm:pt modelId="{4CE675EB-33C5-4612-BC69-A4CDBA7CAC26}" type="sibTrans" cxnId="{D044C59A-51F9-46C9-949C-88ECC1C44353}">
      <dgm:prSet/>
      <dgm:spPr/>
      <dgm:t>
        <a:bodyPr/>
        <a:lstStyle/>
        <a:p>
          <a:endParaRPr lang="en-US"/>
        </a:p>
      </dgm:t>
    </dgm:pt>
    <dgm:pt modelId="{8006C587-FFED-4D06-86EF-0962CD2545F1}">
      <dgm:prSet/>
      <dgm:spPr/>
      <dgm:t>
        <a:bodyPr/>
        <a:lstStyle/>
        <a:p>
          <a:pPr>
            <a:defRPr b="1"/>
          </a:pPr>
          <a:r>
            <a:rPr lang="en-US"/>
            <a:t>Medication dispensing</a:t>
          </a:r>
        </a:p>
      </dgm:t>
    </dgm:pt>
    <dgm:pt modelId="{12711B47-FE66-4171-9399-645524E726E2}" type="parTrans" cxnId="{F815878E-7B20-4D06-8941-6D4A6081E1FC}">
      <dgm:prSet/>
      <dgm:spPr/>
      <dgm:t>
        <a:bodyPr/>
        <a:lstStyle/>
        <a:p>
          <a:endParaRPr lang="en-US"/>
        </a:p>
      </dgm:t>
    </dgm:pt>
    <dgm:pt modelId="{063AD3C6-F863-40DF-A0D7-9A8125494F41}" type="sibTrans" cxnId="{F815878E-7B20-4D06-8941-6D4A6081E1FC}">
      <dgm:prSet/>
      <dgm:spPr/>
      <dgm:t>
        <a:bodyPr/>
        <a:lstStyle/>
        <a:p>
          <a:endParaRPr lang="en-US"/>
        </a:p>
      </dgm:t>
    </dgm:pt>
    <dgm:pt modelId="{4EA69ABF-B43D-4D8A-B188-707D00741617}">
      <dgm:prSet/>
      <dgm:spPr/>
      <dgm:t>
        <a:bodyPr/>
        <a:lstStyle/>
        <a:p>
          <a:r>
            <a:rPr lang="en-US" dirty="0"/>
            <a:t>Partner pharmacy may receive and dispense medication to patients</a:t>
          </a:r>
        </a:p>
      </dgm:t>
    </dgm:pt>
    <dgm:pt modelId="{C236FEEF-8C91-4014-A6C3-773298A5A5E5}" type="parTrans" cxnId="{405A6595-6F90-47F2-AD7A-D5661FC16FD5}">
      <dgm:prSet/>
      <dgm:spPr/>
      <dgm:t>
        <a:bodyPr/>
        <a:lstStyle/>
        <a:p>
          <a:endParaRPr lang="en-US"/>
        </a:p>
      </dgm:t>
    </dgm:pt>
    <dgm:pt modelId="{B0B55651-B109-4D54-8B2F-CBD205490DF7}" type="sibTrans" cxnId="{405A6595-6F90-47F2-AD7A-D5661FC16FD5}">
      <dgm:prSet/>
      <dgm:spPr/>
      <dgm:t>
        <a:bodyPr/>
        <a:lstStyle/>
        <a:p>
          <a:endParaRPr lang="en-US"/>
        </a:p>
      </dgm:t>
    </dgm:pt>
    <dgm:pt modelId="{687B4117-FC45-452A-9A02-8C3542EC9604}" type="pres">
      <dgm:prSet presAssocID="{EC298869-57CE-4623-9BAD-0D5B4CDFD368}" presName="linear" presStyleCnt="0">
        <dgm:presLayoutVars>
          <dgm:animLvl val="lvl"/>
          <dgm:resizeHandles val="exact"/>
        </dgm:presLayoutVars>
      </dgm:prSet>
      <dgm:spPr/>
    </dgm:pt>
    <dgm:pt modelId="{1F62E795-5588-4B7F-BFBF-E19F17A4EE8F}" type="pres">
      <dgm:prSet presAssocID="{25197247-F516-4D35-BCA7-2C7EFA621F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4E8881-E5A5-4734-B005-FD9E1AB72AAB}" type="pres">
      <dgm:prSet presAssocID="{25197247-F516-4D35-BCA7-2C7EFA621FBC}" presName="childText" presStyleLbl="revTx" presStyleIdx="0" presStyleCnt="2">
        <dgm:presLayoutVars>
          <dgm:bulletEnabled val="1"/>
        </dgm:presLayoutVars>
      </dgm:prSet>
      <dgm:spPr/>
    </dgm:pt>
    <dgm:pt modelId="{30080054-776B-41E2-96D7-9D7E4F05C11E}" type="pres">
      <dgm:prSet presAssocID="{8006C587-FFED-4D06-86EF-0962CD2545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D6DF92-A1B3-453D-9249-32549817CEC3}" type="pres">
      <dgm:prSet presAssocID="{8006C587-FFED-4D06-86EF-0962CD2545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1BAB04-B199-4000-9C06-1BCB377C72D0}" type="presOf" srcId="{6BFD0391-101D-4AF9-B4F1-19A3F2DAD6DA}" destId="{7A4E8881-E5A5-4734-B005-FD9E1AB72AAB}" srcOrd="0" destOrd="1" presId="urn:microsoft.com/office/officeart/2005/8/layout/vList2"/>
    <dgm:cxn modelId="{28AAEC26-4E62-45A9-9E6A-F0EB63EBDA2C}" type="presOf" srcId="{4EA69ABF-B43D-4D8A-B188-707D00741617}" destId="{24D6DF92-A1B3-453D-9249-32549817CEC3}" srcOrd="0" destOrd="0" presId="urn:microsoft.com/office/officeart/2005/8/layout/vList2"/>
    <dgm:cxn modelId="{66171D27-DED8-4522-A967-C7A1AB1280E5}" srcId="{EC298869-57CE-4623-9BAD-0D5B4CDFD368}" destId="{25197247-F516-4D35-BCA7-2C7EFA621FBC}" srcOrd="0" destOrd="0" parTransId="{5C0CE60A-C4A8-4BBE-9539-897EEFCF60DD}" sibTransId="{CA7425B7-8B05-465D-AAF0-19D70ED3A994}"/>
    <dgm:cxn modelId="{DD6B685B-F159-4FDA-BACB-432D35572261}" type="presOf" srcId="{2CC6B6DD-9752-420E-A3C0-E2A032ACB7BB}" destId="{7A4E8881-E5A5-4734-B005-FD9E1AB72AAB}" srcOrd="0" destOrd="2" presId="urn:microsoft.com/office/officeart/2005/8/layout/vList2"/>
    <dgm:cxn modelId="{3E61E269-2337-48A0-8289-C3AEA7BC4A7A}" srcId="{25197247-F516-4D35-BCA7-2C7EFA621FBC}" destId="{147D1CDC-32BB-4665-99F5-A6B91A8800C1}" srcOrd="0" destOrd="0" parTransId="{8C521E61-48EA-44AC-8FE5-2B1E4958A2F3}" sibTransId="{98AFE502-B022-4325-B9BA-F25BF934D26D}"/>
    <dgm:cxn modelId="{DBAEC570-67D9-493D-982B-801E22288391}" type="presOf" srcId="{EC298869-57CE-4623-9BAD-0D5B4CDFD368}" destId="{687B4117-FC45-452A-9A02-8C3542EC9604}" srcOrd="0" destOrd="0" presId="urn:microsoft.com/office/officeart/2005/8/layout/vList2"/>
    <dgm:cxn modelId="{F815878E-7B20-4D06-8941-6D4A6081E1FC}" srcId="{EC298869-57CE-4623-9BAD-0D5B4CDFD368}" destId="{8006C587-FFED-4D06-86EF-0962CD2545F1}" srcOrd="1" destOrd="0" parTransId="{12711B47-FE66-4171-9399-645524E726E2}" sibTransId="{063AD3C6-F863-40DF-A0D7-9A8125494F41}"/>
    <dgm:cxn modelId="{405A6595-6F90-47F2-AD7A-D5661FC16FD5}" srcId="{8006C587-FFED-4D06-86EF-0962CD2545F1}" destId="{4EA69ABF-B43D-4D8A-B188-707D00741617}" srcOrd="0" destOrd="0" parTransId="{C236FEEF-8C91-4014-A6C3-773298A5A5E5}" sibTransId="{B0B55651-B109-4D54-8B2F-CBD205490DF7}"/>
    <dgm:cxn modelId="{D044C59A-51F9-46C9-949C-88ECC1C44353}" srcId="{25197247-F516-4D35-BCA7-2C7EFA621FBC}" destId="{2CC6B6DD-9752-420E-A3C0-E2A032ACB7BB}" srcOrd="2" destOrd="0" parTransId="{54453734-6DCA-4E40-BFBF-ED47A07442FC}" sibTransId="{4CE675EB-33C5-4612-BC69-A4CDBA7CAC26}"/>
    <dgm:cxn modelId="{5BC4F8AC-090F-4E28-962D-7D2C77AFF01C}" type="presOf" srcId="{25197247-F516-4D35-BCA7-2C7EFA621FBC}" destId="{1F62E795-5588-4B7F-BFBF-E19F17A4EE8F}" srcOrd="0" destOrd="0" presId="urn:microsoft.com/office/officeart/2005/8/layout/vList2"/>
    <dgm:cxn modelId="{3CDBF8B5-CDE8-46CA-A9DD-A198C36A75D3}" type="presOf" srcId="{147D1CDC-32BB-4665-99F5-A6B91A8800C1}" destId="{7A4E8881-E5A5-4734-B005-FD9E1AB72AAB}" srcOrd="0" destOrd="0" presId="urn:microsoft.com/office/officeart/2005/8/layout/vList2"/>
    <dgm:cxn modelId="{B79A28CD-9186-4C99-AED3-D83B63E9A30B}" srcId="{25197247-F516-4D35-BCA7-2C7EFA621FBC}" destId="{6BFD0391-101D-4AF9-B4F1-19A3F2DAD6DA}" srcOrd="1" destOrd="0" parTransId="{C87582F9-4D23-41DE-BDDD-3AADDFDEA44D}" sibTransId="{362EA9AF-CACD-46FD-99DC-1EFFA7497C7C}"/>
    <dgm:cxn modelId="{4414D7DA-7A4D-4DBA-BD93-EF8D90AD53C8}" type="presOf" srcId="{8006C587-FFED-4D06-86EF-0962CD2545F1}" destId="{30080054-776B-41E2-96D7-9D7E4F05C11E}" srcOrd="0" destOrd="0" presId="urn:microsoft.com/office/officeart/2005/8/layout/vList2"/>
    <dgm:cxn modelId="{1B4D6728-53BC-4551-ABB9-CDD66A4C2B75}" type="presParOf" srcId="{687B4117-FC45-452A-9A02-8C3542EC9604}" destId="{1F62E795-5588-4B7F-BFBF-E19F17A4EE8F}" srcOrd="0" destOrd="0" presId="urn:microsoft.com/office/officeart/2005/8/layout/vList2"/>
    <dgm:cxn modelId="{D538D172-C90D-4692-B939-882581A8937D}" type="presParOf" srcId="{687B4117-FC45-452A-9A02-8C3542EC9604}" destId="{7A4E8881-E5A5-4734-B005-FD9E1AB72AAB}" srcOrd="1" destOrd="0" presId="urn:microsoft.com/office/officeart/2005/8/layout/vList2"/>
    <dgm:cxn modelId="{BFBCD36D-7FE0-41CB-91C2-2C35FC9808E6}" type="presParOf" srcId="{687B4117-FC45-452A-9A02-8C3542EC9604}" destId="{30080054-776B-41E2-96D7-9D7E4F05C11E}" srcOrd="2" destOrd="0" presId="urn:microsoft.com/office/officeart/2005/8/layout/vList2"/>
    <dgm:cxn modelId="{3A496C19-C67A-4F45-B5F4-68F21884D286}" type="presParOf" srcId="{687B4117-FC45-452A-9A02-8C3542EC9604}" destId="{24D6DF92-A1B3-453D-9249-32549817CE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9F02B-BF8B-4CCE-8B8F-6503C052CA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7D1CC-D740-4864-AFD1-EC4F3284AD9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Refills</a:t>
          </a:r>
        </a:p>
      </dgm:t>
    </dgm:pt>
    <dgm:pt modelId="{653B6F6C-994D-4E1A-8EF6-BC1509A0B766}" type="parTrans" cxnId="{C6BB987D-B623-4F09-A3BD-A1395EC0F91C}">
      <dgm:prSet/>
      <dgm:spPr/>
      <dgm:t>
        <a:bodyPr/>
        <a:lstStyle/>
        <a:p>
          <a:endParaRPr lang="en-US"/>
        </a:p>
      </dgm:t>
    </dgm:pt>
    <dgm:pt modelId="{5B83D6CA-A6C7-4E32-B600-5383E410BC21}" type="sibTrans" cxnId="{C6BB987D-B623-4F09-A3BD-A1395EC0F91C}">
      <dgm:prSet/>
      <dgm:spPr/>
      <dgm:t>
        <a:bodyPr/>
        <a:lstStyle/>
        <a:p>
          <a:endParaRPr lang="en-US"/>
        </a:p>
      </dgm:t>
    </dgm:pt>
    <dgm:pt modelId="{E75E8BE6-C4A1-41D3-ABD9-641C86660946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en-US"/>
            <a:t>Refills requests are automatically queued by </a:t>
          </a:r>
          <a:r>
            <a:rPr lang="en-US" i="1"/>
            <a:t>TPC</a:t>
          </a:r>
          <a:r>
            <a:rPr lang="en-US"/>
            <a:t> every 90 days</a:t>
          </a:r>
        </a:p>
      </dgm:t>
    </dgm:pt>
    <dgm:pt modelId="{1723D24B-0B81-4BD6-9DDC-7197482DEDFD}" type="parTrans" cxnId="{F9AFC125-9B17-4550-B332-A02872E87FF3}">
      <dgm:prSet/>
      <dgm:spPr/>
      <dgm:t>
        <a:bodyPr/>
        <a:lstStyle/>
        <a:p>
          <a:endParaRPr lang="en-US"/>
        </a:p>
      </dgm:t>
    </dgm:pt>
    <dgm:pt modelId="{3DA778A5-1EAA-452B-83DF-1D3A77C2AB7D}" type="sibTrans" cxnId="{F9AFC125-9B17-4550-B332-A02872E87FF3}">
      <dgm:prSet/>
      <dgm:spPr/>
      <dgm:t>
        <a:bodyPr/>
        <a:lstStyle/>
        <a:p>
          <a:endParaRPr lang="en-US"/>
        </a:p>
      </dgm:t>
    </dgm:pt>
    <dgm:pt modelId="{C5E544A7-FA00-4AC4-931F-F4B1B96E9E5D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en-US"/>
            <a:t>MAC processes the refill through the PAP or pharmacy</a:t>
          </a:r>
        </a:p>
      </dgm:t>
    </dgm:pt>
    <dgm:pt modelId="{08430D15-8D4F-46B8-A57C-E36376A52B74}" type="parTrans" cxnId="{BAC998A7-60D9-456F-8138-4A4E5D837607}">
      <dgm:prSet/>
      <dgm:spPr/>
      <dgm:t>
        <a:bodyPr/>
        <a:lstStyle/>
        <a:p>
          <a:endParaRPr lang="en-US"/>
        </a:p>
      </dgm:t>
    </dgm:pt>
    <dgm:pt modelId="{78E15DA9-663A-49B3-9AF1-DFD58656B468}" type="sibTrans" cxnId="{BAC998A7-60D9-456F-8138-4A4E5D837607}">
      <dgm:prSet/>
      <dgm:spPr/>
      <dgm:t>
        <a:bodyPr/>
        <a:lstStyle/>
        <a:p>
          <a:endParaRPr lang="en-US"/>
        </a:p>
      </dgm:t>
    </dgm:pt>
    <dgm:pt modelId="{459BEBE2-9950-4F3C-A75D-0A646553C4B2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en-US"/>
            <a:t>MACs call to inform patients/providers that medication will be delivered directly to the home/office</a:t>
          </a:r>
        </a:p>
      </dgm:t>
    </dgm:pt>
    <dgm:pt modelId="{096B4A3B-9B79-4177-8A59-11741130288B}" type="parTrans" cxnId="{5B1D8640-FEA1-4A56-98CA-46DF123F90E6}">
      <dgm:prSet/>
      <dgm:spPr/>
      <dgm:t>
        <a:bodyPr/>
        <a:lstStyle/>
        <a:p>
          <a:endParaRPr lang="en-US"/>
        </a:p>
      </dgm:t>
    </dgm:pt>
    <dgm:pt modelId="{17FD070B-D80D-48B2-B9EE-789AFD19A570}" type="sibTrans" cxnId="{5B1D8640-FEA1-4A56-98CA-46DF123F90E6}">
      <dgm:prSet/>
      <dgm:spPr/>
      <dgm:t>
        <a:bodyPr/>
        <a:lstStyle/>
        <a:p>
          <a:endParaRPr lang="en-US"/>
        </a:p>
      </dgm:t>
    </dgm:pt>
    <dgm:pt modelId="{30F418DF-0A38-4740-BFFA-414404E6F9F4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en-US"/>
            <a:t>Patients/providers can call to notify MAC when they receive medications delivered directly to  their home/office</a:t>
          </a:r>
        </a:p>
      </dgm:t>
    </dgm:pt>
    <dgm:pt modelId="{830D559F-96D4-4582-8A31-6EBE62A7CA82}" type="parTrans" cxnId="{30C5DF5E-2E44-4F29-BC3D-3BE302DD31B7}">
      <dgm:prSet/>
      <dgm:spPr/>
      <dgm:t>
        <a:bodyPr/>
        <a:lstStyle/>
        <a:p>
          <a:endParaRPr lang="en-US"/>
        </a:p>
      </dgm:t>
    </dgm:pt>
    <dgm:pt modelId="{0453679C-BBAD-49EA-9C2C-EFA7D1BBB7FD}" type="sibTrans" cxnId="{30C5DF5E-2E44-4F29-BC3D-3BE302DD31B7}">
      <dgm:prSet/>
      <dgm:spPr/>
      <dgm:t>
        <a:bodyPr/>
        <a:lstStyle/>
        <a:p>
          <a:endParaRPr lang="en-US"/>
        </a:p>
      </dgm:t>
    </dgm:pt>
    <dgm:pt modelId="{3C4E5175-EC13-4556-AF27-3E1411A204D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Yearly renewals required</a:t>
          </a:r>
        </a:p>
      </dgm:t>
    </dgm:pt>
    <dgm:pt modelId="{E2980E7B-C5AF-49D7-841A-C7D7CE792558}" type="parTrans" cxnId="{C388AC4B-4F03-4592-802D-CA2DE63C80D2}">
      <dgm:prSet/>
      <dgm:spPr/>
      <dgm:t>
        <a:bodyPr/>
        <a:lstStyle/>
        <a:p>
          <a:endParaRPr lang="en-US"/>
        </a:p>
      </dgm:t>
    </dgm:pt>
    <dgm:pt modelId="{C7A2FC9D-9460-4AF4-AFB0-8773AE8A3C42}" type="sibTrans" cxnId="{C388AC4B-4F03-4592-802D-CA2DE63C80D2}">
      <dgm:prSet/>
      <dgm:spPr/>
      <dgm:t>
        <a:bodyPr/>
        <a:lstStyle/>
        <a:p>
          <a:endParaRPr lang="en-US"/>
        </a:p>
      </dgm:t>
    </dgm:pt>
    <dgm:pt modelId="{7FB8AB8F-F7A1-4FD8-9676-217881F2F7F6}" type="pres">
      <dgm:prSet presAssocID="{6E69F02B-BF8B-4CCE-8B8F-6503C052CAFE}" presName="linear" presStyleCnt="0">
        <dgm:presLayoutVars>
          <dgm:dir/>
          <dgm:animLvl val="lvl"/>
          <dgm:resizeHandles val="exact"/>
        </dgm:presLayoutVars>
      </dgm:prSet>
      <dgm:spPr/>
    </dgm:pt>
    <dgm:pt modelId="{1BCE3D26-08F7-45A0-9DCE-E6AD4D38902F}" type="pres">
      <dgm:prSet presAssocID="{1F07D1CC-D740-4864-AFD1-EC4F3284AD9F}" presName="parentLin" presStyleCnt="0"/>
      <dgm:spPr/>
    </dgm:pt>
    <dgm:pt modelId="{6AE9A06F-6595-4297-89AF-08B045FA886E}" type="pres">
      <dgm:prSet presAssocID="{1F07D1CC-D740-4864-AFD1-EC4F3284AD9F}" presName="parentLeftMargin" presStyleLbl="node1" presStyleIdx="0" presStyleCnt="2"/>
      <dgm:spPr/>
    </dgm:pt>
    <dgm:pt modelId="{431324A4-FA31-4890-AC68-7FF2BDD6CE0D}" type="pres">
      <dgm:prSet presAssocID="{1F07D1CC-D740-4864-AFD1-EC4F3284AD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0AC4E7-6D03-44C7-B269-6307E5E7B0B5}" type="pres">
      <dgm:prSet presAssocID="{1F07D1CC-D740-4864-AFD1-EC4F3284AD9F}" presName="negativeSpace" presStyleCnt="0"/>
      <dgm:spPr/>
    </dgm:pt>
    <dgm:pt modelId="{C2C446E1-3583-49DE-93C6-71EDE7EC9E41}" type="pres">
      <dgm:prSet presAssocID="{1F07D1CC-D740-4864-AFD1-EC4F3284AD9F}" presName="childText" presStyleLbl="conFgAcc1" presStyleIdx="0" presStyleCnt="2">
        <dgm:presLayoutVars>
          <dgm:bulletEnabled val="1"/>
        </dgm:presLayoutVars>
      </dgm:prSet>
      <dgm:spPr/>
    </dgm:pt>
    <dgm:pt modelId="{A0072CDC-4E34-4CBE-AA58-6E7893EB06CE}" type="pres">
      <dgm:prSet presAssocID="{5B83D6CA-A6C7-4E32-B600-5383E410BC21}" presName="spaceBetweenRectangles" presStyleCnt="0"/>
      <dgm:spPr/>
    </dgm:pt>
    <dgm:pt modelId="{1DC86F8D-4071-44AA-8F1A-82005AABFDFC}" type="pres">
      <dgm:prSet presAssocID="{3C4E5175-EC13-4556-AF27-3E1411A204DE}" presName="parentLin" presStyleCnt="0"/>
      <dgm:spPr/>
    </dgm:pt>
    <dgm:pt modelId="{EEEF3C04-E0AB-4177-9697-CA62F9EC920E}" type="pres">
      <dgm:prSet presAssocID="{3C4E5175-EC13-4556-AF27-3E1411A204DE}" presName="parentLeftMargin" presStyleLbl="node1" presStyleIdx="0" presStyleCnt="2"/>
      <dgm:spPr/>
    </dgm:pt>
    <dgm:pt modelId="{59D7813B-6551-4BCB-BE40-E708FC8EA51D}" type="pres">
      <dgm:prSet presAssocID="{3C4E5175-EC13-4556-AF27-3E1411A204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42E909-E076-4433-A325-BA338CEC9791}" type="pres">
      <dgm:prSet presAssocID="{3C4E5175-EC13-4556-AF27-3E1411A204DE}" presName="negativeSpace" presStyleCnt="0"/>
      <dgm:spPr/>
    </dgm:pt>
    <dgm:pt modelId="{B0C5B543-68D2-4BA9-A6B7-EE2356C47E90}" type="pres">
      <dgm:prSet presAssocID="{3C4E5175-EC13-4556-AF27-3E1411A204DE}" presName="childText" presStyleLbl="conFgAcc1" presStyleIdx="1" presStyleCnt="2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F9AFC125-9B17-4550-B332-A02872E87FF3}" srcId="{1F07D1CC-D740-4864-AFD1-EC4F3284AD9F}" destId="{E75E8BE6-C4A1-41D3-ABD9-641C86660946}" srcOrd="0" destOrd="0" parTransId="{1723D24B-0B81-4BD6-9DDC-7197482DEDFD}" sibTransId="{3DA778A5-1EAA-452B-83DF-1D3A77C2AB7D}"/>
    <dgm:cxn modelId="{E2143C26-33FE-4B68-9CD4-8468CE0C3E79}" type="presOf" srcId="{6E69F02B-BF8B-4CCE-8B8F-6503C052CAFE}" destId="{7FB8AB8F-F7A1-4FD8-9676-217881F2F7F6}" srcOrd="0" destOrd="0" presId="urn:microsoft.com/office/officeart/2005/8/layout/list1"/>
    <dgm:cxn modelId="{27770537-AACC-43DE-B261-3CDFC4971348}" type="presOf" srcId="{459BEBE2-9950-4F3C-A75D-0A646553C4B2}" destId="{C2C446E1-3583-49DE-93C6-71EDE7EC9E41}" srcOrd="0" destOrd="2" presId="urn:microsoft.com/office/officeart/2005/8/layout/list1"/>
    <dgm:cxn modelId="{5B1D8640-FEA1-4A56-98CA-46DF123F90E6}" srcId="{1F07D1CC-D740-4864-AFD1-EC4F3284AD9F}" destId="{459BEBE2-9950-4F3C-A75D-0A646553C4B2}" srcOrd="1" destOrd="0" parTransId="{096B4A3B-9B79-4177-8A59-11741130288B}" sibTransId="{17FD070B-D80D-48B2-B9EE-789AFD19A570}"/>
    <dgm:cxn modelId="{30C5DF5E-2E44-4F29-BC3D-3BE302DD31B7}" srcId="{1F07D1CC-D740-4864-AFD1-EC4F3284AD9F}" destId="{30F418DF-0A38-4740-BFFA-414404E6F9F4}" srcOrd="2" destOrd="0" parTransId="{830D559F-96D4-4582-8A31-6EBE62A7CA82}" sibTransId="{0453679C-BBAD-49EA-9C2C-EFA7D1BBB7FD}"/>
    <dgm:cxn modelId="{1F4E8865-0337-45EB-9C18-7B904DF314BA}" type="presOf" srcId="{3C4E5175-EC13-4556-AF27-3E1411A204DE}" destId="{59D7813B-6551-4BCB-BE40-E708FC8EA51D}" srcOrd="1" destOrd="0" presId="urn:microsoft.com/office/officeart/2005/8/layout/list1"/>
    <dgm:cxn modelId="{C388AC4B-4F03-4592-802D-CA2DE63C80D2}" srcId="{6E69F02B-BF8B-4CCE-8B8F-6503C052CAFE}" destId="{3C4E5175-EC13-4556-AF27-3E1411A204DE}" srcOrd="1" destOrd="0" parTransId="{E2980E7B-C5AF-49D7-841A-C7D7CE792558}" sibTransId="{C7A2FC9D-9460-4AF4-AFB0-8773AE8A3C42}"/>
    <dgm:cxn modelId="{BEC30575-CEBA-4322-A9B8-BD839702190C}" type="presOf" srcId="{30F418DF-0A38-4740-BFFA-414404E6F9F4}" destId="{C2C446E1-3583-49DE-93C6-71EDE7EC9E41}" srcOrd="0" destOrd="3" presId="urn:microsoft.com/office/officeart/2005/8/layout/list1"/>
    <dgm:cxn modelId="{60644078-B693-4D1D-B967-1104163F3CF0}" type="presOf" srcId="{E75E8BE6-C4A1-41D3-ABD9-641C86660946}" destId="{C2C446E1-3583-49DE-93C6-71EDE7EC9E41}" srcOrd="0" destOrd="0" presId="urn:microsoft.com/office/officeart/2005/8/layout/list1"/>
    <dgm:cxn modelId="{1173887A-B278-457A-953E-DD5CBF231A77}" type="presOf" srcId="{1F07D1CC-D740-4864-AFD1-EC4F3284AD9F}" destId="{431324A4-FA31-4890-AC68-7FF2BDD6CE0D}" srcOrd="1" destOrd="0" presId="urn:microsoft.com/office/officeart/2005/8/layout/list1"/>
    <dgm:cxn modelId="{C6BB987D-B623-4F09-A3BD-A1395EC0F91C}" srcId="{6E69F02B-BF8B-4CCE-8B8F-6503C052CAFE}" destId="{1F07D1CC-D740-4864-AFD1-EC4F3284AD9F}" srcOrd="0" destOrd="0" parTransId="{653B6F6C-994D-4E1A-8EF6-BC1509A0B766}" sibTransId="{5B83D6CA-A6C7-4E32-B600-5383E410BC21}"/>
    <dgm:cxn modelId="{A435B198-1399-4F2A-8318-36531481E04F}" type="presOf" srcId="{1F07D1CC-D740-4864-AFD1-EC4F3284AD9F}" destId="{6AE9A06F-6595-4297-89AF-08B045FA886E}" srcOrd="0" destOrd="0" presId="urn:microsoft.com/office/officeart/2005/8/layout/list1"/>
    <dgm:cxn modelId="{BAC998A7-60D9-456F-8138-4A4E5D837607}" srcId="{E75E8BE6-C4A1-41D3-ABD9-641C86660946}" destId="{C5E544A7-FA00-4AC4-931F-F4B1B96E9E5D}" srcOrd="0" destOrd="0" parTransId="{08430D15-8D4F-46B8-A57C-E36376A52B74}" sibTransId="{78E15DA9-663A-49B3-9AF1-DFD58656B468}"/>
    <dgm:cxn modelId="{DE54E6BB-EAEE-405C-81FB-C04EDF6F3660}" type="presOf" srcId="{C5E544A7-FA00-4AC4-931F-F4B1B96E9E5D}" destId="{C2C446E1-3583-49DE-93C6-71EDE7EC9E41}" srcOrd="0" destOrd="1" presId="urn:microsoft.com/office/officeart/2005/8/layout/list1"/>
    <dgm:cxn modelId="{5305BEDE-1803-455A-B331-7EDAAF52EF30}" type="presOf" srcId="{3C4E5175-EC13-4556-AF27-3E1411A204DE}" destId="{EEEF3C04-E0AB-4177-9697-CA62F9EC920E}" srcOrd="0" destOrd="0" presId="urn:microsoft.com/office/officeart/2005/8/layout/list1"/>
    <dgm:cxn modelId="{ADEE4656-491D-4819-90B1-A6E04BB9665F}" type="presParOf" srcId="{7FB8AB8F-F7A1-4FD8-9676-217881F2F7F6}" destId="{1BCE3D26-08F7-45A0-9DCE-E6AD4D38902F}" srcOrd="0" destOrd="0" presId="urn:microsoft.com/office/officeart/2005/8/layout/list1"/>
    <dgm:cxn modelId="{384CE8AF-797A-44E9-BEEE-1ECCB2012E57}" type="presParOf" srcId="{1BCE3D26-08F7-45A0-9DCE-E6AD4D38902F}" destId="{6AE9A06F-6595-4297-89AF-08B045FA886E}" srcOrd="0" destOrd="0" presId="urn:microsoft.com/office/officeart/2005/8/layout/list1"/>
    <dgm:cxn modelId="{2EA84C0A-8D79-46A8-827E-F95BF5DD02D7}" type="presParOf" srcId="{1BCE3D26-08F7-45A0-9DCE-E6AD4D38902F}" destId="{431324A4-FA31-4890-AC68-7FF2BDD6CE0D}" srcOrd="1" destOrd="0" presId="urn:microsoft.com/office/officeart/2005/8/layout/list1"/>
    <dgm:cxn modelId="{62A42DBE-2733-4EC9-8F8C-6F5C60D6B079}" type="presParOf" srcId="{7FB8AB8F-F7A1-4FD8-9676-217881F2F7F6}" destId="{210AC4E7-6D03-44C7-B269-6307E5E7B0B5}" srcOrd="1" destOrd="0" presId="urn:microsoft.com/office/officeart/2005/8/layout/list1"/>
    <dgm:cxn modelId="{D2B4753D-DD3F-4CCB-A122-5DBCF349961E}" type="presParOf" srcId="{7FB8AB8F-F7A1-4FD8-9676-217881F2F7F6}" destId="{C2C446E1-3583-49DE-93C6-71EDE7EC9E41}" srcOrd="2" destOrd="0" presId="urn:microsoft.com/office/officeart/2005/8/layout/list1"/>
    <dgm:cxn modelId="{7038FD6F-75CA-4316-A46E-D6A7684C8243}" type="presParOf" srcId="{7FB8AB8F-F7A1-4FD8-9676-217881F2F7F6}" destId="{A0072CDC-4E34-4CBE-AA58-6E7893EB06CE}" srcOrd="3" destOrd="0" presId="urn:microsoft.com/office/officeart/2005/8/layout/list1"/>
    <dgm:cxn modelId="{FD3A52C7-62C4-45F5-BDEA-A09B50FFEA1F}" type="presParOf" srcId="{7FB8AB8F-F7A1-4FD8-9676-217881F2F7F6}" destId="{1DC86F8D-4071-44AA-8F1A-82005AABFDFC}" srcOrd="4" destOrd="0" presId="urn:microsoft.com/office/officeart/2005/8/layout/list1"/>
    <dgm:cxn modelId="{10CCB06D-916A-437E-A0D7-47274FB63DF0}" type="presParOf" srcId="{1DC86F8D-4071-44AA-8F1A-82005AABFDFC}" destId="{EEEF3C04-E0AB-4177-9697-CA62F9EC920E}" srcOrd="0" destOrd="0" presId="urn:microsoft.com/office/officeart/2005/8/layout/list1"/>
    <dgm:cxn modelId="{E9ED790C-CC59-42C6-975F-C8C5AD9B29A3}" type="presParOf" srcId="{1DC86F8D-4071-44AA-8F1A-82005AABFDFC}" destId="{59D7813B-6551-4BCB-BE40-E708FC8EA51D}" srcOrd="1" destOrd="0" presId="urn:microsoft.com/office/officeart/2005/8/layout/list1"/>
    <dgm:cxn modelId="{3BCA42BB-7C1C-44BA-A98A-D32D2FCCE008}" type="presParOf" srcId="{7FB8AB8F-F7A1-4FD8-9676-217881F2F7F6}" destId="{8E42E909-E076-4433-A325-BA338CEC9791}" srcOrd="5" destOrd="0" presId="urn:microsoft.com/office/officeart/2005/8/layout/list1"/>
    <dgm:cxn modelId="{3EBE9940-5DF1-4D3C-903A-09A4E3313119}" type="presParOf" srcId="{7FB8AB8F-F7A1-4FD8-9676-217881F2F7F6}" destId="{B0C5B543-68D2-4BA9-A6B7-EE2356C47E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7340D-A91E-4C6B-B30C-DD143853C102}">
      <dsp:nvSpPr>
        <dsp:cNvPr id="0" name=""/>
        <dsp:cNvSpPr/>
      </dsp:nvSpPr>
      <dsp:spPr>
        <a:xfrm>
          <a:off x="26" y="196900"/>
          <a:ext cx="2550833" cy="460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Patient provides</a:t>
          </a:r>
        </a:p>
      </dsp:txBody>
      <dsp:txXfrm>
        <a:off x="26" y="196900"/>
        <a:ext cx="2550833" cy="460800"/>
      </dsp:txXfrm>
    </dsp:sp>
    <dsp:sp modelId="{0D55F530-B5B0-462A-8F29-554A0744CBDA}">
      <dsp:nvSpPr>
        <dsp:cNvPr id="0" name=""/>
        <dsp:cNvSpPr/>
      </dsp:nvSpPr>
      <dsp:spPr>
        <a:xfrm>
          <a:off x="26" y="657700"/>
          <a:ext cx="2550833" cy="3337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Patient completes an intake form and/or PAP application with MAC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Income documentation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Tax return or signed 4506T form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 month’s pay stubs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Copy of unemployment benefits, pension, or Social Security statement </a:t>
          </a:r>
        </a:p>
      </dsp:txBody>
      <dsp:txXfrm>
        <a:off x="26" y="657700"/>
        <a:ext cx="2550833" cy="3337920"/>
      </dsp:txXfrm>
    </dsp:sp>
    <dsp:sp modelId="{651DF953-3B25-4779-8135-12AEEBD8465D}">
      <dsp:nvSpPr>
        <dsp:cNvPr id="0" name=""/>
        <dsp:cNvSpPr/>
      </dsp:nvSpPr>
      <dsp:spPr>
        <a:xfrm>
          <a:off x="2907977" y="196900"/>
          <a:ext cx="2550833" cy="460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Physician provides</a:t>
          </a:r>
        </a:p>
      </dsp:txBody>
      <dsp:txXfrm>
        <a:off x="2907977" y="196900"/>
        <a:ext cx="2550833" cy="460800"/>
      </dsp:txXfrm>
    </dsp:sp>
    <dsp:sp modelId="{B25D5F67-5E76-467D-8848-344FE226A2F3}">
      <dsp:nvSpPr>
        <dsp:cNvPr id="0" name=""/>
        <dsp:cNvSpPr/>
      </dsp:nvSpPr>
      <dsp:spPr>
        <a:xfrm>
          <a:off x="2907977" y="657700"/>
          <a:ext cx="2550833" cy="33379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Patients' medication list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Signed prescription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7977" y="657700"/>
        <a:ext cx="2550833" cy="333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2E795-5588-4B7F-BFBF-E19F17A4EE8F}">
      <dsp:nvSpPr>
        <dsp:cNvPr id="0" name=""/>
        <dsp:cNvSpPr/>
      </dsp:nvSpPr>
      <dsp:spPr>
        <a:xfrm>
          <a:off x="0" y="171508"/>
          <a:ext cx="5458837" cy="761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Medication arrivals </a:t>
          </a:r>
        </a:p>
      </dsp:txBody>
      <dsp:txXfrm>
        <a:off x="37182" y="208690"/>
        <a:ext cx="5384473" cy="687306"/>
      </dsp:txXfrm>
    </dsp:sp>
    <dsp:sp modelId="{7A4E8881-E5A5-4734-B005-FD9E1AB72AAB}">
      <dsp:nvSpPr>
        <dsp:cNvPr id="0" name=""/>
        <dsp:cNvSpPr/>
      </dsp:nvSpPr>
      <dsp:spPr>
        <a:xfrm>
          <a:off x="0" y="933178"/>
          <a:ext cx="5458837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1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Up to 6 weeks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At the doctor’s office, clinic, hospital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Some are mailed directly to the patient’s home</a:t>
          </a:r>
        </a:p>
      </dsp:txBody>
      <dsp:txXfrm>
        <a:off x="0" y="933178"/>
        <a:ext cx="5458837" cy="1572165"/>
      </dsp:txXfrm>
    </dsp:sp>
    <dsp:sp modelId="{30080054-776B-41E2-96D7-9D7E4F05C11E}">
      <dsp:nvSpPr>
        <dsp:cNvPr id="0" name=""/>
        <dsp:cNvSpPr/>
      </dsp:nvSpPr>
      <dsp:spPr>
        <a:xfrm>
          <a:off x="0" y="2505343"/>
          <a:ext cx="5458837" cy="761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Medication dispensing</a:t>
          </a:r>
        </a:p>
      </dsp:txBody>
      <dsp:txXfrm>
        <a:off x="37182" y="2542525"/>
        <a:ext cx="5384473" cy="687306"/>
      </dsp:txXfrm>
    </dsp:sp>
    <dsp:sp modelId="{24D6DF92-A1B3-453D-9249-32549817CEC3}">
      <dsp:nvSpPr>
        <dsp:cNvPr id="0" name=""/>
        <dsp:cNvSpPr/>
      </dsp:nvSpPr>
      <dsp:spPr>
        <a:xfrm>
          <a:off x="0" y="3267013"/>
          <a:ext cx="5458837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1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Partner pharmacy may receive and dispense medication to patients</a:t>
          </a:r>
        </a:p>
      </dsp:txBody>
      <dsp:txXfrm>
        <a:off x="0" y="3267013"/>
        <a:ext cx="5458837" cy="753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446E1-3583-49DE-93C6-71EDE7EC9E41}">
      <dsp:nvSpPr>
        <dsp:cNvPr id="0" name=""/>
        <dsp:cNvSpPr/>
      </dsp:nvSpPr>
      <dsp:spPr>
        <a:xfrm>
          <a:off x="0" y="289915"/>
          <a:ext cx="10143668" cy="227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261" tIns="395732" rIns="78726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Refills requests are automatically queued by </a:t>
          </a:r>
          <a:r>
            <a:rPr lang="en-US" sz="1900" i="1" kern="1200"/>
            <a:t>TPC</a:t>
          </a:r>
          <a:r>
            <a:rPr lang="en-US" sz="1900" kern="1200"/>
            <a:t> every 90 days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MAC processes the refill through the PAP or pharmacy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MACs call to inform patients/providers that medication will be delivered directly to the home/office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Patients/providers can call to notify MAC when they receive medications delivered directly to  their home/office</a:t>
          </a:r>
        </a:p>
      </dsp:txBody>
      <dsp:txXfrm>
        <a:off x="0" y="289915"/>
        <a:ext cx="10143668" cy="2274300"/>
      </dsp:txXfrm>
    </dsp:sp>
    <dsp:sp modelId="{431324A4-FA31-4890-AC68-7FF2BDD6CE0D}">
      <dsp:nvSpPr>
        <dsp:cNvPr id="0" name=""/>
        <dsp:cNvSpPr/>
      </dsp:nvSpPr>
      <dsp:spPr>
        <a:xfrm>
          <a:off x="507183" y="9475"/>
          <a:ext cx="7100567" cy="56088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8385" tIns="0" rIns="26838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Refills</a:t>
          </a:r>
        </a:p>
      </dsp:txBody>
      <dsp:txXfrm>
        <a:off x="534563" y="36855"/>
        <a:ext cx="7045807" cy="506120"/>
      </dsp:txXfrm>
    </dsp:sp>
    <dsp:sp modelId="{B0C5B543-68D2-4BA9-A6B7-EE2356C47E90}">
      <dsp:nvSpPr>
        <dsp:cNvPr id="0" name=""/>
        <dsp:cNvSpPr/>
      </dsp:nvSpPr>
      <dsp:spPr>
        <a:xfrm>
          <a:off x="0" y="2947255"/>
          <a:ext cx="10143668" cy="47880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9D7813B-6551-4BCB-BE40-E708FC8EA51D}">
      <dsp:nvSpPr>
        <dsp:cNvPr id="0" name=""/>
        <dsp:cNvSpPr/>
      </dsp:nvSpPr>
      <dsp:spPr>
        <a:xfrm>
          <a:off x="507183" y="2666815"/>
          <a:ext cx="7100567" cy="5608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68385" tIns="0" rIns="26838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Yearly renewals required</a:t>
          </a:r>
        </a:p>
      </dsp:txBody>
      <dsp:txXfrm>
        <a:off x="534563" y="2694195"/>
        <a:ext cx="704580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52C9-C9D0-4C15-9FBE-65276D5BB76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6898B-2409-4730-B912-231A0D494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3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98A7-4667-C22D-FCAA-D31511B21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5DA68-E90E-D128-CE59-B299F7EE3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7700F-96DE-AFC1-B1FE-D557EB5F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8B30-692E-5100-2AC2-ED932C67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202AD-945B-05A4-0084-8F4B7901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E541-8819-DDED-CAE2-5967EA09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CD2AE-B011-9E03-8851-690D9FA23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9F1C-96C0-3223-EC82-066F1525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6278B-8DA2-D68E-D1BB-B51399E9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23A7B-4BFF-C479-6452-D91EE679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A4835-7B7E-AF21-74FB-BB04F67F0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73AB2-9876-E669-8601-6FCCF224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485A-3E95-EB3B-1863-57B3B16A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8DC9-5089-2219-3219-F739F7C9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7E865-D999-3514-D3C4-62AF111B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6983-6CF7-B97A-423F-4F03599D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98E0-D2E6-392F-3218-4F9E021E9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6583-FC3E-C27C-22A6-101D5880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1616-3EAA-2C17-52EF-4C1DA877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3FDA2-D4E4-5518-F5C6-86992077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2FD9-A8F5-DB4E-7438-A05C609C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93756-C6D2-86B4-47F1-F1F481A6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DE0CD-B842-5942-B8E5-931F8849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0637-B852-A0EA-EE00-6D9F2CDA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763EE-2A99-33F6-82B5-FFB5188C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C7C8-E7FF-54E9-8798-F9BB4E2C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0DD2-EC28-671F-9BEE-0C7638161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EEF88-E2ED-0D1E-0720-6D7E27108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6781A-90A9-764D-16C6-90BFBFB9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7FB0D-030E-EA8F-C343-5B7A906C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9BAB6-2B2D-A481-7C44-8E08024F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9AFC-AEC5-EFAC-CD98-0FB86151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2C03-559B-333F-94D8-072E5272F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8A37D-9BA4-E587-20D0-47F630C0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CF535-05B2-97F3-0514-53473C681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84B69-3426-C92A-2CC2-CD05D1925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499CA-CF60-BB5C-35C2-1F1779A3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BCC24-AA70-0263-E5EA-E14208C9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EC97D-D787-108A-285A-059F2BD1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30A2-4AB0-D641-CCD1-89A43F4F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FDB07-3BB5-1C53-76E1-8E48457B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30B5B-2467-4A3F-32C6-BCB0C690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0492-A8BF-9CD9-3AE4-901806ED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05886-F34C-FEDC-60AA-FBE85F9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D5B37-18EF-A09E-6DD3-D17C773C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4513-F853-A1F8-2DE9-CD6BF5EC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C00E-FE9C-A0BC-C681-E6F5ABA4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FDE05-9EEC-DC35-60E9-B98701C6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8C7B-F709-2E50-E0FF-84FC77863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48101-5BBB-76B8-BCA3-E4B0FF4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C7528-7A8D-7F71-BCFC-6FEE9851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B3EF4-F45A-B477-879B-641FB72D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5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EDD3-1080-A34C-57D8-028B15F5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846F8-ABBE-B5E6-F2CB-A8F61F214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C5A43-C966-4082-AFA0-B24FAC470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CCD07-B132-AD4C-BC66-1406C963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F8F81-D84F-2370-6412-CB784D5E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FA912-C670-A437-8AA3-3B040ED1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964F5-DF2F-E9C6-B259-B734C482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9EE91-0DDE-432A-375B-C7900D631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B7B17-2C1D-47D0-5BC7-AAC18FC58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A32EA-BE85-42D5-A956-FCDFD72CAAC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33EE-6784-5B24-57C8-4113BC71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088C-790D-9682-CCE6-FFB9FA3D1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800" b="1" spc="-5"/>
              <a:t>A Medication Assistance</a:t>
            </a:r>
            <a:r>
              <a:rPr lang="en-US" sz="4800" b="1" spc="-155"/>
              <a:t> </a:t>
            </a:r>
            <a:r>
              <a:rPr lang="en-US" sz="4800" b="1" spc="-5"/>
              <a:t>Program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54965" marR="5080" indent="-228600">
              <a:lnSpc>
                <a:spcPct val="90000"/>
              </a:lnSpc>
              <a:spcBef>
                <a:spcPts val="95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/>
              <a:t>Medication Assistance Caseworkers (</a:t>
            </a:r>
            <a:r>
              <a:rPr lang="en-US" sz="2000" i="1" spc="-5" dirty="0"/>
              <a:t>MACs</a:t>
            </a:r>
            <a:r>
              <a:rPr lang="en-US" sz="2000" spc="-5" dirty="0"/>
              <a:t>) help patients enroll in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lang="en-US" sz="2000" spc="-5" dirty="0"/>
              <a:t> Assistance Programs  </a:t>
            </a:r>
            <a:r>
              <a:rPr lang="en-US" sz="2000" spc="-40" dirty="0"/>
              <a:t>(</a:t>
            </a:r>
            <a:r>
              <a:rPr lang="en-US" sz="2000" i="1" spc="-40" dirty="0"/>
              <a:t>PAP</a:t>
            </a:r>
            <a:r>
              <a:rPr lang="en-US" sz="2000" spc="-40" dirty="0"/>
              <a:t>) </a:t>
            </a:r>
            <a:r>
              <a:rPr lang="en-US" sz="2000" spc="-5" dirty="0"/>
              <a:t>via </a:t>
            </a:r>
            <a:r>
              <a:rPr lang="en-US" sz="2000" i="1" spc="-5" dirty="0"/>
              <a:t>The Pharmacy Connection Software  </a:t>
            </a:r>
            <a:r>
              <a:rPr lang="en-US" sz="2000" spc="-5" dirty="0"/>
              <a:t>(</a:t>
            </a:r>
            <a:r>
              <a:rPr lang="en-US" sz="2000" i="1" spc="-5" dirty="0"/>
              <a:t>TPC</a:t>
            </a:r>
            <a:r>
              <a:rPr lang="en-US" sz="2000" spc="-5" dirty="0"/>
              <a:t>).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C8BC7-CB4A-2774-6033-96540C10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8" r="8257" b="3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D0582B9-DB11-7E05-5AFD-19EBAEFB1C70}"/>
              </a:ext>
            </a:extLst>
          </p:cNvPr>
          <p:cNvSpPr/>
          <p:nvPr/>
        </p:nvSpPr>
        <p:spPr>
          <a:xfrm>
            <a:off x="103552" y="6104110"/>
            <a:ext cx="530772" cy="630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vert="horz" lIns="0" tIns="12065" rIns="0" bIns="0" rtlCol="0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en-US" b="1" spc="-5"/>
              <a:t>Screening</a:t>
            </a:r>
            <a:r>
              <a:rPr lang="en-US" spc="-15"/>
              <a:t> </a:t>
            </a:r>
            <a:r>
              <a:rPr lang="en-US" b="1" spc="-5"/>
              <a:t>Process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2EDC873D-53FA-605B-2CDE-89B9F015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500" y="974099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object 2"/>
          <p:cNvSpPr/>
          <p:nvPr/>
        </p:nvSpPr>
        <p:spPr>
          <a:xfrm>
            <a:off x="217728" y="6070886"/>
            <a:ext cx="530772" cy="63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C91C2AB-23D9-E266-F78D-8456C8741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847605"/>
              </p:ext>
            </p:extLst>
          </p:nvPr>
        </p:nvGraphicFramePr>
        <p:xfrm>
          <a:off x="5894962" y="19844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C39D8-1A03-E41B-03A2-77D47A9D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 b="1" spc="-15" dirty="0"/>
              <a:t>Working </a:t>
            </a:r>
            <a:r>
              <a:rPr lang="en-US" sz="5000" b="1" spc="-5" dirty="0"/>
              <a:t>with the</a:t>
            </a:r>
            <a:r>
              <a:rPr lang="en-US" sz="5000" b="1" spc="5" dirty="0"/>
              <a:t> </a:t>
            </a:r>
            <a:r>
              <a:rPr lang="en-US" sz="5000" b="1" spc="-10" dirty="0"/>
              <a:t>Physician</a:t>
            </a:r>
            <a:endParaRPr lang="en-US" sz="5000" b="1" dirty="0"/>
          </a:p>
        </p:txBody>
      </p:sp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B561951B-20F6-DD01-7233-A615FA6FE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5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BD29-06DF-4851-4EDC-248A57F5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355600" marR="232410" indent="-342900">
              <a:spcBef>
                <a:spcPts val="95"/>
              </a:spcBef>
              <a:buClr>
                <a:srgbClr val="5FCAEE"/>
              </a:buClr>
              <a:buSzPct val="80000"/>
              <a:buChar char="►"/>
              <a:tabLst>
                <a:tab pos="3556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Medication Assistance Caseworker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spc="-1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works closely with the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physician’s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977265" lvl="1" indent="-287020">
              <a:spcBef>
                <a:spcPts val="1005"/>
              </a:spcBef>
              <a:buClr>
                <a:srgbClr val="5FCAEE"/>
              </a:buClr>
              <a:buSzPct val="78260"/>
              <a:buFont typeface="Wingdings"/>
              <a:buChar char=""/>
              <a:tabLst>
                <a:tab pos="7569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MAC and patient complete the</a:t>
            </a:r>
            <a:r>
              <a:rPr lang="en-US" sz="18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 via</a:t>
            </a:r>
            <a:r>
              <a:rPr lang="en-US"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7020">
              <a:spcBef>
                <a:spcPts val="994"/>
              </a:spcBef>
              <a:buClr>
                <a:srgbClr val="5FCAEE"/>
              </a:buClr>
              <a:buSzPct val="78260"/>
              <a:buFont typeface="Wingdings"/>
              <a:buChar char=""/>
              <a:tabLst>
                <a:tab pos="7569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Physician signs the</a:t>
            </a:r>
            <a:r>
              <a:rPr lang="en-US" sz="18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7020">
              <a:spcBef>
                <a:spcPts val="994"/>
              </a:spcBef>
              <a:buClr>
                <a:srgbClr val="5FCAEE"/>
              </a:buClr>
              <a:buSzPct val="78260"/>
              <a:buFont typeface="Wingdings"/>
              <a:buChar char=""/>
              <a:tabLst>
                <a:tab pos="756920" algn="l"/>
              </a:tabLst>
            </a:pP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 sent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pharmaceutical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1155065" marR="364490" lvl="2" indent="-228600">
              <a:spcBef>
                <a:spcPts val="1015"/>
              </a:spcBef>
              <a:buClr>
                <a:srgbClr val="5FCAEE"/>
              </a:buClr>
              <a:buSzPct val="79545"/>
              <a:buFont typeface="Wingdings"/>
              <a:buChar char=""/>
              <a:tabLst>
                <a:tab pos="1155700" algn="l"/>
              </a:tabLst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MAC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or Physician submits/faxes/mails the </a:t>
            </a:r>
            <a:r>
              <a:rPr lang="en-US" sz="1800" spc="-65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2B6C9A34-B2D3-4AEA-F6A9-2D3868779811}"/>
              </a:ext>
            </a:extLst>
          </p:cNvPr>
          <p:cNvSpPr/>
          <p:nvPr/>
        </p:nvSpPr>
        <p:spPr>
          <a:xfrm>
            <a:off x="530774" y="5989127"/>
            <a:ext cx="530772" cy="63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8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/>
            <a:r>
              <a:rPr lang="en-US" b="1" kern="1200" spc="-5">
                <a:latin typeface="+mj-lt"/>
                <a:ea typeface="+mj-ea"/>
                <a:cs typeface="+mj-cs"/>
              </a:rPr>
              <a:t>Medication</a:t>
            </a:r>
            <a:r>
              <a:rPr lang="en-US" b="1" kern="1200" spc="-130">
                <a:latin typeface="+mj-lt"/>
                <a:ea typeface="+mj-ea"/>
                <a:cs typeface="+mj-cs"/>
              </a:rPr>
              <a:t> </a:t>
            </a:r>
            <a:r>
              <a:rPr lang="en-US" b="1" kern="1200">
                <a:latin typeface="+mj-lt"/>
                <a:ea typeface="+mj-ea"/>
                <a:cs typeface="+mj-cs"/>
              </a:rPr>
              <a:t>Arrival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Medicine">
            <a:extLst>
              <a:ext uri="{FF2B5EF4-FFF2-40B4-BE49-F238E27FC236}">
                <a16:creationId xmlns:a16="http://schemas.microsoft.com/office/drawing/2014/main" id="{F0656C64-8985-0804-4CC0-E8FE6CC30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51" name="object 4">
            <a:extLst>
              <a:ext uri="{FF2B5EF4-FFF2-40B4-BE49-F238E27FC236}">
                <a16:creationId xmlns:a16="http://schemas.microsoft.com/office/drawing/2014/main" id="{A5967FB5-195F-87F4-3A97-BC00ACD16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576233"/>
              </p:ext>
            </p:extLst>
          </p:nvPr>
        </p:nvGraphicFramePr>
        <p:xfrm>
          <a:off x="5894962" y="19844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4922140E-5B87-B20F-6850-423F9BD67257}"/>
              </a:ext>
            </a:extLst>
          </p:cNvPr>
          <p:cNvSpPr/>
          <p:nvPr/>
        </p:nvSpPr>
        <p:spPr>
          <a:xfrm>
            <a:off x="172410" y="6176963"/>
            <a:ext cx="530772" cy="626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b="1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Bridge</a:t>
            </a:r>
            <a:r>
              <a:rPr lang="en-US" b="1" kern="1200" spc="-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Medications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Close-up unopened pill packets">
            <a:extLst>
              <a:ext uri="{FF2B5EF4-FFF2-40B4-BE49-F238E27FC236}">
                <a16:creationId xmlns:a16="http://schemas.microsoft.com/office/drawing/2014/main" id="{381DEE9C-DA21-F1AE-375C-27279837B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773564"/>
            <a:ext cx="4777381" cy="314112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object 3"/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190"/>
              </a:spcBef>
              <a:buClr>
                <a:srgbClr val="5FCAEE"/>
              </a:buClr>
              <a:buSzPct val="79545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Bridge medication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fill the lag</a:t>
            </a:r>
            <a:r>
              <a:rPr lang="en-US" sz="2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28600">
              <a:lnSpc>
                <a:spcPct val="90000"/>
              </a:lnSpc>
              <a:spcBef>
                <a:spcPts val="1005"/>
              </a:spcBef>
              <a:buClr>
                <a:srgbClr val="5FCAEE"/>
              </a:buClr>
              <a:buSzPct val="80000"/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ct val="90000"/>
              </a:lnSpc>
              <a:spcBef>
                <a:spcPts val="1015"/>
              </a:spcBef>
              <a:buClr>
                <a:srgbClr val="5FCAEE"/>
              </a:buClr>
              <a:buSzPct val="80555"/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Dispensed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at clinic or </a:t>
            </a:r>
            <a:r>
              <a:rPr lang="en-US" spc="-15" dirty="0">
                <a:latin typeface="Arial" panose="020B0604020202020204" pitchFamily="34" charset="0"/>
                <a:cs typeface="Arial" panose="020B0604020202020204" pitchFamily="34" charset="0"/>
              </a:rPr>
              <a:t>physician’s</a:t>
            </a:r>
            <a:r>
              <a:rPr lang="en-US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spcBef>
                <a:spcPts val="15"/>
              </a:spcBef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28600">
              <a:lnSpc>
                <a:spcPct val="90000"/>
              </a:lnSpc>
              <a:buClr>
                <a:srgbClr val="5FCAEE"/>
              </a:buClr>
              <a:buSzPct val="80000"/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ct val="90000"/>
              </a:lnSpc>
              <a:spcBef>
                <a:spcPts val="1015"/>
              </a:spcBef>
              <a:buClr>
                <a:srgbClr val="5FCAEE"/>
              </a:buClr>
              <a:buSzPct val="80555"/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May be prescribed for interim</a:t>
            </a: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spcBef>
                <a:spcPts val="15"/>
              </a:spcBef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28600">
              <a:lnSpc>
                <a:spcPct val="90000"/>
              </a:lnSpc>
              <a:buClr>
                <a:srgbClr val="5FCAEE"/>
              </a:buClr>
              <a:buSzPct val="80000"/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b="1" spc="-20" dirty="0">
                <a:latin typeface="Arial" panose="020B0604020202020204" pitchFamily="34" charset="0"/>
                <a:cs typeface="Arial" panose="020B0604020202020204" pitchFamily="34" charset="0"/>
              </a:rPr>
              <a:t>Vouchers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marR="5080" lvl="2" indent="-228600">
              <a:lnSpc>
                <a:spcPct val="90000"/>
              </a:lnSpc>
              <a:spcBef>
                <a:spcPts val="1015"/>
              </a:spcBef>
              <a:buClr>
                <a:srgbClr val="5FCAEE"/>
              </a:buClr>
              <a:buSzPct val="80555"/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medications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until the free  </a:t>
            </a: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arrives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F98411-0655-13F7-20F3-B75449BE95D6}"/>
              </a:ext>
            </a:extLst>
          </p:cNvPr>
          <p:cNvSpPr/>
          <p:nvPr/>
        </p:nvSpPr>
        <p:spPr>
          <a:xfrm>
            <a:off x="172410" y="6172200"/>
            <a:ext cx="530772" cy="63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/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Refills and</a:t>
            </a:r>
            <a:r>
              <a:rPr lang="en-US" sz="4000" b="1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Renewals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EBBFE98-3620-454C-22FA-2DD1D73BED51}"/>
              </a:ext>
            </a:extLst>
          </p:cNvPr>
          <p:cNvSpPr/>
          <p:nvPr/>
        </p:nvSpPr>
        <p:spPr>
          <a:xfrm>
            <a:off x="9596363" y="211153"/>
            <a:ext cx="2445978" cy="167604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A7D12E54-8B84-D0F5-271D-C7B4E0442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653917"/>
              </p:ext>
            </p:extLst>
          </p:nvPr>
        </p:nvGraphicFramePr>
        <p:xfrm>
          <a:off x="793660" y="2599509"/>
          <a:ext cx="10143668" cy="343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33E9E066-0FF0-BFD2-FC98-7CF38ED12988}"/>
              </a:ext>
            </a:extLst>
          </p:cNvPr>
          <p:cNvSpPr/>
          <p:nvPr/>
        </p:nvSpPr>
        <p:spPr>
          <a:xfrm>
            <a:off x="171075" y="6164183"/>
            <a:ext cx="530772" cy="6309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260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Office Theme</vt:lpstr>
      <vt:lpstr>A Medication Assistance Program</vt:lpstr>
      <vt:lpstr>Screening Process</vt:lpstr>
      <vt:lpstr>Working with the Physician</vt:lpstr>
      <vt:lpstr>Medication Arrival</vt:lpstr>
      <vt:lpstr>Bridge Medications</vt:lpstr>
      <vt:lpstr>Refills and Renewals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Liana Judy</dc:creator>
  <cp:lastModifiedBy>Liana Judy</cp:lastModifiedBy>
  <cp:revision>4</cp:revision>
  <dcterms:created xsi:type="dcterms:W3CDTF">2024-09-24T17:52:29Z</dcterms:created>
  <dcterms:modified xsi:type="dcterms:W3CDTF">2025-10-10T20:02:42Z</dcterms:modified>
</cp:coreProperties>
</file>