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5" r:id="rId4"/>
    <p:sldId id="257" r:id="rId5"/>
    <p:sldId id="263" r:id="rId6"/>
    <p:sldId id="277" r:id="rId7"/>
    <p:sldId id="271" r:id="rId8"/>
    <p:sldId id="274" r:id="rId9"/>
    <p:sldId id="275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0774" autoAdjust="0"/>
  </p:normalViewPr>
  <p:slideViewPr>
    <p:cSldViewPr>
      <p:cViewPr varScale="1">
        <p:scale>
          <a:sx n="71" d="100"/>
          <a:sy n="71" d="100"/>
        </p:scale>
        <p:origin x="17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A2606-9342-4457-BB9F-5F8D6473BED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0548AB-F93A-47FC-A1F4-D57C159675DC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Develop a Budget</a:t>
          </a:r>
        </a:p>
      </dgm:t>
    </dgm:pt>
    <dgm:pt modelId="{FB0DA2CB-687C-4A45-BA7F-5B52496B551D}" type="parTrans" cxnId="{BD27A81B-85C1-48D4-81D2-D1F8CDE08871}">
      <dgm:prSet/>
      <dgm:spPr/>
      <dgm:t>
        <a:bodyPr/>
        <a:lstStyle/>
        <a:p>
          <a:endParaRPr lang="en-US"/>
        </a:p>
      </dgm:t>
    </dgm:pt>
    <dgm:pt modelId="{184EAE26-68DE-430F-A6F3-34DCF19F84BF}" type="sibTrans" cxnId="{BD27A81B-85C1-48D4-81D2-D1F8CDE08871}">
      <dgm:prSet phldrT="1" phldr="0"/>
      <dgm:spPr/>
      <dgm:t>
        <a:bodyPr/>
        <a:lstStyle/>
        <a:p>
          <a:endParaRPr lang="en-US"/>
        </a:p>
      </dgm:t>
    </dgm:pt>
    <dgm:pt modelId="{F0AA67A2-B5D2-4936-BC70-52945F4BC532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Determine the total cost of the program</a:t>
          </a:r>
        </a:p>
      </dgm:t>
    </dgm:pt>
    <dgm:pt modelId="{E579A2CD-94FD-44A1-B1B5-1921B9774064}" type="parTrans" cxnId="{17AAA629-8FED-42D8-9DC9-928D476D8FEF}">
      <dgm:prSet/>
      <dgm:spPr/>
      <dgm:t>
        <a:bodyPr/>
        <a:lstStyle/>
        <a:p>
          <a:endParaRPr lang="en-US"/>
        </a:p>
      </dgm:t>
    </dgm:pt>
    <dgm:pt modelId="{FD005BD2-D593-48DE-9D67-53CC5E4CC25E}" type="sibTrans" cxnId="{17AAA629-8FED-42D8-9DC9-928D476D8FEF}">
      <dgm:prSet/>
      <dgm:spPr/>
      <dgm:t>
        <a:bodyPr/>
        <a:lstStyle/>
        <a:p>
          <a:endParaRPr lang="en-US"/>
        </a:p>
      </dgm:t>
    </dgm:pt>
    <dgm:pt modelId="{791B3221-1056-4B80-AB2A-3970D08C85F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Plan for how the MAP will be sustained in the future</a:t>
          </a:r>
        </a:p>
      </dgm:t>
    </dgm:pt>
    <dgm:pt modelId="{F0DAFC6C-BA05-49A3-B80E-F23497F9F0A4}" type="parTrans" cxnId="{EF67B970-EB7D-418B-8D9A-283C2E9A5780}">
      <dgm:prSet/>
      <dgm:spPr/>
      <dgm:t>
        <a:bodyPr/>
        <a:lstStyle/>
        <a:p>
          <a:endParaRPr lang="en-US"/>
        </a:p>
      </dgm:t>
    </dgm:pt>
    <dgm:pt modelId="{5DCCF2D4-0AE9-444D-B668-8F0507CD8C70}" type="sibTrans" cxnId="{EF67B970-EB7D-418B-8D9A-283C2E9A5780}">
      <dgm:prSet phldrT="2" phldr="0"/>
      <dgm:spPr/>
      <dgm:t>
        <a:bodyPr/>
        <a:lstStyle/>
        <a:p>
          <a:endParaRPr lang="en-US"/>
        </a:p>
      </dgm:t>
    </dgm:pt>
    <dgm:pt modelId="{75E8A591-1030-4F66-B312-42F5868B7CF0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Apply for grants </a:t>
          </a:r>
        </a:p>
      </dgm:t>
    </dgm:pt>
    <dgm:pt modelId="{04F56621-5171-404C-A868-6075AE186F1A}" type="parTrans" cxnId="{26089B5B-69F3-4765-860D-68CFE0D72D43}">
      <dgm:prSet/>
      <dgm:spPr/>
      <dgm:t>
        <a:bodyPr/>
        <a:lstStyle/>
        <a:p>
          <a:endParaRPr lang="en-US"/>
        </a:p>
      </dgm:t>
    </dgm:pt>
    <dgm:pt modelId="{038C42F2-1558-4E5E-8E8F-B803CA6FBA17}" type="sibTrans" cxnId="{26089B5B-69F3-4765-860D-68CFE0D72D43}">
      <dgm:prSet phldrT="3" phldr="0"/>
      <dgm:spPr/>
      <dgm:t>
        <a:bodyPr/>
        <a:lstStyle/>
        <a:p>
          <a:endParaRPr lang="en-US"/>
        </a:p>
      </dgm:t>
    </dgm:pt>
    <dgm:pt modelId="{D79A897B-7FB9-4884-A746-A9BDD23FE68B}" type="pres">
      <dgm:prSet presAssocID="{37EA2606-9342-4457-BB9F-5F8D6473BEDE}" presName="root" presStyleCnt="0">
        <dgm:presLayoutVars>
          <dgm:dir/>
          <dgm:resizeHandles val="exact"/>
        </dgm:presLayoutVars>
      </dgm:prSet>
      <dgm:spPr/>
    </dgm:pt>
    <dgm:pt modelId="{6211DC43-1B0B-4449-8ED9-4192F071C43B}" type="pres">
      <dgm:prSet presAssocID="{DE0548AB-F93A-47FC-A1F4-D57C159675DC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1785DC4-25FA-4BC4-982F-5D98A8702E94}" type="pres">
      <dgm:prSet presAssocID="{DE0548AB-F93A-47FC-A1F4-D57C159675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8F6D240-92A2-4C65-ACBC-6EA2676E3019}" type="pres">
      <dgm:prSet presAssocID="{DE0548AB-F93A-47FC-A1F4-D57C159675DC}" presName="icon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5390241-04EE-4E0A-BF21-4FADF131C6DB}" type="pres">
      <dgm:prSet presAssocID="{DE0548AB-F93A-47FC-A1F4-D57C159675DC}" presName="parTx" presStyleLbl="revTx" presStyleIdx="0" presStyleCnt="6">
        <dgm:presLayoutVars>
          <dgm:chMax val="0"/>
          <dgm:chPref val="0"/>
        </dgm:presLayoutVars>
      </dgm:prSet>
      <dgm:spPr/>
    </dgm:pt>
    <dgm:pt modelId="{77BB857D-6ABD-4860-BFC8-C30EE770D910}" type="pres">
      <dgm:prSet presAssocID="{DE0548AB-F93A-47FC-A1F4-D57C159675DC}" presName="tx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668AB494-654A-488B-8A1E-CEE0EA2FC7A6}" type="pres">
      <dgm:prSet presAssocID="{DE0548AB-F93A-47FC-A1F4-D57C159675DC}" presName="desTx" presStyleLbl="revTx" presStyleIdx="1" presStyleCnt="6" custLinFactY="-21020" custLinFactNeighborX="5003" custLinFactNeighborY="-100000">
        <dgm:presLayoutVars/>
      </dgm:prSet>
      <dgm:spPr/>
    </dgm:pt>
    <dgm:pt modelId="{5A28277D-C556-48AC-83C3-94CB77D353A5}" type="pres">
      <dgm:prSet presAssocID="{184EAE26-68DE-430F-A6F3-34DCF19F84BF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A39C206C-5D13-4C1F-AEBA-EA462ACB2FB6}" type="pres">
      <dgm:prSet presAssocID="{791B3221-1056-4B80-AB2A-3970D08C85F7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2A93E81-621F-44A3-A0B9-1E0782E79782}" type="pres">
      <dgm:prSet presAssocID="{791B3221-1056-4B80-AB2A-3970D08C85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E8FB885-BF57-45AC-9160-752A78ABF67A}" type="pres">
      <dgm:prSet presAssocID="{791B3221-1056-4B80-AB2A-3970D08C85F7}" presName="icon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D1A5222-B1DE-4942-9159-4E41F4CD6479}" type="pres">
      <dgm:prSet presAssocID="{791B3221-1056-4B80-AB2A-3970D08C85F7}" presName="parTx" presStyleLbl="revTx" presStyleIdx="2" presStyleCnt="6">
        <dgm:presLayoutVars>
          <dgm:chMax val="0"/>
          <dgm:chPref val="0"/>
        </dgm:presLayoutVars>
      </dgm:prSet>
      <dgm:spPr/>
    </dgm:pt>
    <dgm:pt modelId="{E154EC4F-07BD-42E6-A4DB-2F42B5B44B14}" type="pres">
      <dgm:prSet presAssocID="{791B3221-1056-4B80-AB2A-3970D08C85F7}" presName="tx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F622EB6-B20A-4A5B-8604-F756E4899316}" type="pres">
      <dgm:prSet presAssocID="{791B3221-1056-4B80-AB2A-3970D08C85F7}" presName="desTx" presStyleLbl="revTx" presStyleIdx="3" presStyleCnt="6">
        <dgm:presLayoutVars/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C007838-17F4-4253-9699-95783DDEF81E}" type="pres">
      <dgm:prSet presAssocID="{5DCCF2D4-0AE9-444D-B668-8F0507CD8C70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A108A90B-CC53-4EBC-A216-CE914528C001}" type="pres">
      <dgm:prSet presAssocID="{75E8A591-1030-4F66-B312-42F5868B7CF0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09772D3F-6FD1-4DDD-AA6A-680168E5675B}" type="pres">
      <dgm:prSet presAssocID="{75E8A591-1030-4F66-B312-42F5868B7C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E02239-51C1-4388-B64C-3B48176663D5}" type="pres">
      <dgm:prSet presAssocID="{75E8A591-1030-4F66-B312-42F5868B7CF0}" presName="icon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C6D617A-FE40-48C6-AA2B-A1B2729EEBE7}" type="pres">
      <dgm:prSet presAssocID="{75E8A591-1030-4F66-B312-42F5868B7CF0}" presName="parTx" presStyleLbl="revTx" presStyleIdx="4" presStyleCnt="6">
        <dgm:presLayoutVars>
          <dgm:chMax val="0"/>
          <dgm:chPref val="0"/>
        </dgm:presLayoutVars>
      </dgm:prSet>
      <dgm:spPr/>
    </dgm:pt>
    <dgm:pt modelId="{E601EE63-A7CC-4801-93B9-AB69A8B857BA}" type="pres">
      <dgm:prSet presAssocID="{75E8A591-1030-4F66-B312-42F5868B7CF0}" presName="tx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06C2CA49-710A-495A-8236-CC83A9F325BD}" type="pres">
      <dgm:prSet presAssocID="{75E8A591-1030-4F66-B312-42F5868B7CF0}" presName="desTx" presStyleLbl="revTx" presStyleIdx="5" presStyleCnt="6">
        <dgm:presLayoutVars/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</dgm:ptLst>
  <dgm:cxnLst>
    <dgm:cxn modelId="{40D1C313-8F36-4638-9DA8-E1AE546652C8}" type="presOf" srcId="{F0AA67A2-B5D2-4936-BC70-52945F4BC532}" destId="{668AB494-654A-488B-8A1E-CEE0EA2FC7A6}" srcOrd="0" destOrd="0" presId="urn:microsoft.com/office/officeart/2018/5/layout/CenteredIconLabelDescriptionList"/>
    <dgm:cxn modelId="{BD27A81B-85C1-48D4-81D2-D1F8CDE08871}" srcId="{37EA2606-9342-4457-BB9F-5F8D6473BEDE}" destId="{DE0548AB-F93A-47FC-A1F4-D57C159675DC}" srcOrd="0" destOrd="0" parTransId="{FB0DA2CB-687C-4A45-BA7F-5B52496B551D}" sibTransId="{184EAE26-68DE-430F-A6F3-34DCF19F84BF}"/>
    <dgm:cxn modelId="{17AAA629-8FED-42D8-9DC9-928D476D8FEF}" srcId="{DE0548AB-F93A-47FC-A1F4-D57C159675DC}" destId="{F0AA67A2-B5D2-4936-BC70-52945F4BC532}" srcOrd="0" destOrd="0" parTransId="{E579A2CD-94FD-44A1-B1B5-1921B9774064}" sibTransId="{FD005BD2-D593-48DE-9D67-53CC5E4CC25E}"/>
    <dgm:cxn modelId="{26089B5B-69F3-4765-860D-68CFE0D72D43}" srcId="{37EA2606-9342-4457-BB9F-5F8D6473BEDE}" destId="{75E8A591-1030-4F66-B312-42F5868B7CF0}" srcOrd="2" destOrd="0" parTransId="{04F56621-5171-404C-A868-6075AE186F1A}" sibTransId="{038C42F2-1558-4E5E-8E8F-B803CA6FBA17}"/>
    <dgm:cxn modelId="{65544A48-D913-40F8-A59E-6C4C6D3B68AA}" type="presOf" srcId="{37EA2606-9342-4457-BB9F-5F8D6473BEDE}" destId="{D79A897B-7FB9-4884-A746-A9BDD23FE68B}" srcOrd="0" destOrd="0" presId="urn:microsoft.com/office/officeart/2018/5/layout/CenteredIconLabelDescriptionList"/>
    <dgm:cxn modelId="{EF67B970-EB7D-418B-8D9A-283C2E9A5780}" srcId="{37EA2606-9342-4457-BB9F-5F8D6473BEDE}" destId="{791B3221-1056-4B80-AB2A-3970D08C85F7}" srcOrd="1" destOrd="0" parTransId="{F0DAFC6C-BA05-49A3-B80E-F23497F9F0A4}" sibTransId="{5DCCF2D4-0AE9-444D-B668-8F0507CD8C70}"/>
    <dgm:cxn modelId="{249207C9-4EA4-4B67-87CC-B6B1633FBD8E}" type="presOf" srcId="{DE0548AB-F93A-47FC-A1F4-D57C159675DC}" destId="{15390241-04EE-4E0A-BF21-4FADF131C6DB}" srcOrd="0" destOrd="0" presId="urn:microsoft.com/office/officeart/2018/5/layout/CenteredIconLabelDescriptionList"/>
    <dgm:cxn modelId="{A7511FEC-86B8-4CDB-AF98-2C5579F9A5EE}" type="presOf" srcId="{791B3221-1056-4B80-AB2A-3970D08C85F7}" destId="{CD1A5222-B1DE-4942-9159-4E41F4CD6479}" srcOrd="0" destOrd="0" presId="urn:microsoft.com/office/officeart/2018/5/layout/CenteredIconLabelDescriptionList"/>
    <dgm:cxn modelId="{487D00EF-B422-4F72-A075-3A353B438225}" type="presOf" srcId="{75E8A591-1030-4F66-B312-42F5868B7CF0}" destId="{7C6D617A-FE40-48C6-AA2B-A1B2729EEBE7}" srcOrd="0" destOrd="0" presId="urn:microsoft.com/office/officeart/2018/5/layout/CenteredIconLabelDescriptionList"/>
    <dgm:cxn modelId="{8276AF6B-5632-4164-9D60-DF7C3D4CA7C3}" type="presParOf" srcId="{D79A897B-7FB9-4884-A746-A9BDD23FE68B}" destId="{6211DC43-1B0B-4449-8ED9-4192F071C43B}" srcOrd="0" destOrd="0" presId="urn:microsoft.com/office/officeart/2018/5/layout/CenteredIconLabelDescriptionList"/>
    <dgm:cxn modelId="{47672F4C-8029-497D-95B4-C86591E52016}" type="presParOf" srcId="{6211DC43-1B0B-4449-8ED9-4192F071C43B}" destId="{11785DC4-25FA-4BC4-982F-5D98A8702E94}" srcOrd="0" destOrd="0" presId="urn:microsoft.com/office/officeart/2018/5/layout/CenteredIconLabelDescriptionList"/>
    <dgm:cxn modelId="{10663D90-FF08-49C8-B82B-8F2F6620883B}" type="presParOf" srcId="{6211DC43-1B0B-4449-8ED9-4192F071C43B}" destId="{68F6D240-92A2-4C65-ACBC-6EA2676E3019}" srcOrd="1" destOrd="0" presId="urn:microsoft.com/office/officeart/2018/5/layout/CenteredIconLabelDescriptionList"/>
    <dgm:cxn modelId="{A6E787B0-BAAC-4CF2-8FA2-16C7B4A562F5}" type="presParOf" srcId="{6211DC43-1B0B-4449-8ED9-4192F071C43B}" destId="{15390241-04EE-4E0A-BF21-4FADF131C6DB}" srcOrd="2" destOrd="0" presId="urn:microsoft.com/office/officeart/2018/5/layout/CenteredIconLabelDescriptionList"/>
    <dgm:cxn modelId="{AECEA8A0-5AEB-4D0A-9D60-58AA203F0A33}" type="presParOf" srcId="{6211DC43-1B0B-4449-8ED9-4192F071C43B}" destId="{77BB857D-6ABD-4860-BFC8-C30EE770D910}" srcOrd="3" destOrd="0" presId="urn:microsoft.com/office/officeart/2018/5/layout/CenteredIconLabelDescriptionList"/>
    <dgm:cxn modelId="{1DCB6C33-5A61-4297-A203-6925A758C057}" type="presParOf" srcId="{6211DC43-1B0B-4449-8ED9-4192F071C43B}" destId="{668AB494-654A-488B-8A1E-CEE0EA2FC7A6}" srcOrd="4" destOrd="0" presId="urn:microsoft.com/office/officeart/2018/5/layout/CenteredIconLabelDescriptionList"/>
    <dgm:cxn modelId="{48C17D09-941D-4B63-A819-CBAB6AC6D343}" type="presParOf" srcId="{D79A897B-7FB9-4884-A746-A9BDD23FE68B}" destId="{5A28277D-C556-48AC-83C3-94CB77D353A5}" srcOrd="1" destOrd="0" presId="urn:microsoft.com/office/officeart/2018/5/layout/CenteredIconLabelDescriptionList"/>
    <dgm:cxn modelId="{4BCCD24F-9D2F-4D3A-9585-C9F81A8D2B44}" type="presParOf" srcId="{D79A897B-7FB9-4884-A746-A9BDD23FE68B}" destId="{A39C206C-5D13-4C1F-AEBA-EA462ACB2FB6}" srcOrd="2" destOrd="0" presId="urn:microsoft.com/office/officeart/2018/5/layout/CenteredIconLabelDescriptionList"/>
    <dgm:cxn modelId="{5059BA1D-DD77-4FB4-8879-F17069E63EA2}" type="presParOf" srcId="{A39C206C-5D13-4C1F-AEBA-EA462ACB2FB6}" destId="{82A93E81-621F-44A3-A0B9-1E0782E79782}" srcOrd="0" destOrd="0" presId="urn:microsoft.com/office/officeart/2018/5/layout/CenteredIconLabelDescriptionList"/>
    <dgm:cxn modelId="{E39D187D-233F-4F7A-A242-96488DFD2187}" type="presParOf" srcId="{A39C206C-5D13-4C1F-AEBA-EA462ACB2FB6}" destId="{FE8FB885-BF57-45AC-9160-752A78ABF67A}" srcOrd="1" destOrd="0" presId="urn:microsoft.com/office/officeart/2018/5/layout/CenteredIconLabelDescriptionList"/>
    <dgm:cxn modelId="{7D3FF343-AADD-4123-97B2-3E45453C5D1A}" type="presParOf" srcId="{A39C206C-5D13-4C1F-AEBA-EA462ACB2FB6}" destId="{CD1A5222-B1DE-4942-9159-4E41F4CD6479}" srcOrd="2" destOrd="0" presId="urn:microsoft.com/office/officeart/2018/5/layout/CenteredIconLabelDescriptionList"/>
    <dgm:cxn modelId="{DCB0596F-7E1E-44A5-811C-3CAD6DF6705C}" type="presParOf" srcId="{A39C206C-5D13-4C1F-AEBA-EA462ACB2FB6}" destId="{E154EC4F-07BD-42E6-A4DB-2F42B5B44B14}" srcOrd="3" destOrd="0" presId="urn:microsoft.com/office/officeart/2018/5/layout/CenteredIconLabelDescriptionList"/>
    <dgm:cxn modelId="{0FBA8571-75C6-4DA0-A192-440E0481669C}" type="presParOf" srcId="{A39C206C-5D13-4C1F-AEBA-EA462ACB2FB6}" destId="{7F622EB6-B20A-4A5B-8604-F756E4899316}" srcOrd="4" destOrd="0" presId="urn:microsoft.com/office/officeart/2018/5/layout/CenteredIconLabelDescriptionList"/>
    <dgm:cxn modelId="{65429BD3-60B4-4C86-A090-A0C4E36D427E}" type="presParOf" srcId="{D79A897B-7FB9-4884-A746-A9BDD23FE68B}" destId="{CC007838-17F4-4253-9699-95783DDEF81E}" srcOrd="3" destOrd="0" presId="urn:microsoft.com/office/officeart/2018/5/layout/CenteredIconLabelDescriptionList"/>
    <dgm:cxn modelId="{78BEA891-3BBD-4CE3-989D-E17F9CA136E1}" type="presParOf" srcId="{D79A897B-7FB9-4884-A746-A9BDD23FE68B}" destId="{A108A90B-CC53-4EBC-A216-CE914528C001}" srcOrd="4" destOrd="0" presId="urn:microsoft.com/office/officeart/2018/5/layout/CenteredIconLabelDescriptionList"/>
    <dgm:cxn modelId="{4CD34E89-0F85-4FAD-9901-4B8E242ECA02}" type="presParOf" srcId="{A108A90B-CC53-4EBC-A216-CE914528C001}" destId="{09772D3F-6FD1-4DDD-AA6A-680168E5675B}" srcOrd="0" destOrd="0" presId="urn:microsoft.com/office/officeart/2018/5/layout/CenteredIconLabelDescriptionList"/>
    <dgm:cxn modelId="{A4440AE0-DF4A-4FC5-B26D-D29E751E1F2C}" type="presParOf" srcId="{A108A90B-CC53-4EBC-A216-CE914528C001}" destId="{3BE02239-51C1-4388-B64C-3B48176663D5}" srcOrd="1" destOrd="0" presId="urn:microsoft.com/office/officeart/2018/5/layout/CenteredIconLabelDescriptionList"/>
    <dgm:cxn modelId="{D99C6B64-9AD7-4724-84FA-5AB2C21C40F5}" type="presParOf" srcId="{A108A90B-CC53-4EBC-A216-CE914528C001}" destId="{7C6D617A-FE40-48C6-AA2B-A1B2729EEBE7}" srcOrd="2" destOrd="0" presId="urn:microsoft.com/office/officeart/2018/5/layout/CenteredIconLabelDescriptionList"/>
    <dgm:cxn modelId="{CF9FD3A7-EA3A-4B87-AEBF-E4A8714BC6F1}" type="presParOf" srcId="{A108A90B-CC53-4EBC-A216-CE914528C001}" destId="{E601EE63-A7CC-4801-93B9-AB69A8B857BA}" srcOrd="3" destOrd="0" presId="urn:microsoft.com/office/officeart/2018/5/layout/CenteredIconLabelDescriptionList"/>
    <dgm:cxn modelId="{A9DFC636-C576-4C07-B163-9515D76D17FB}" type="presParOf" srcId="{A108A90B-CC53-4EBC-A216-CE914528C001}" destId="{06C2CA49-710A-495A-8236-CC83A9F325BD}" srcOrd="4" destOrd="0" presId="urn:microsoft.com/office/officeart/2018/5/layout/CenteredIconLabelDescriptionList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2E5B8-400A-4CAA-8447-AF8DAA96E6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CECD75-E649-4BBB-A933-30DBEA68C01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Adequate office space</a:t>
          </a:r>
        </a:p>
      </dgm:t>
    </dgm:pt>
    <dgm:pt modelId="{53AE819A-F769-4A80-BAF3-D83262A479D7}" type="parTrans" cxnId="{D28F6AD3-40AF-49BF-80A7-53B238D41606}">
      <dgm:prSet/>
      <dgm:spPr/>
      <dgm:t>
        <a:bodyPr/>
        <a:lstStyle/>
        <a:p>
          <a:endParaRPr lang="en-US"/>
        </a:p>
      </dgm:t>
    </dgm:pt>
    <dgm:pt modelId="{4D793E32-A5F6-4A39-90DA-61131383341F}" type="sibTrans" cxnId="{D28F6AD3-40AF-49BF-80A7-53B238D41606}">
      <dgm:prSet/>
      <dgm:spPr/>
      <dgm:t>
        <a:bodyPr/>
        <a:lstStyle/>
        <a:p>
          <a:endParaRPr lang="en-US"/>
        </a:p>
      </dgm:t>
    </dgm:pt>
    <dgm:pt modelId="{C082AF9F-66FB-4000-BB6D-0B3261641702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 dedicated phone line with voicemail</a:t>
          </a:r>
        </a:p>
      </dgm:t>
    </dgm:pt>
    <dgm:pt modelId="{59442668-97D4-405B-8B81-EA2B7C29018D}" type="parTrans" cxnId="{B94BBF52-A28E-4F71-8EC3-229A506456AC}">
      <dgm:prSet/>
      <dgm:spPr/>
      <dgm:t>
        <a:bodyPr/>
        <a:lstStyle/>
        <a:p>
          <a:endParaRPr lang="en-US"/>
        </a:p>
      </dgm:t>
    </dgm:pt>
    <dgm:pt modelId="{196FA1A4-5A98-4F61-8AB6-5D20D3F5BF87}" type="sibTrans" cxnId="{B94BBF52-A28E-4F71-8EC3-229A506456AC}">
      <dgm:prSet/>
      <dgm:spPr/>
      <dgm:t>
        <a:bodyPr/>
        <a:lstStyle/>
        <a:p>
          <a:endParaRPr lang="en-US"/>
        </a:p>
      </dgm:t>
    </dgm:pt>
    <dgm:pt modelId="{D13F6838-1949-4E0D-B4E7-EE89242389F5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Access to fax and copier *very important!</a:t>
          </a:r>
        </a:p>
      </dgm:t>
    </dgm:pt>
    <dgm:pt modelId="{A6AC9A7D-6D12-40E5-AD8A-1E709735DC35}" type="parTrans" cxnId="{365DD976-C8EA-43BA-BC31-2B4FFA70794E}">
      <dgm:prSet/>
      <dgm:spPr/>
      <dgm:t>
        <a:bodyPr/>
        <a:lstStyle/>
        <a:p>
          <a:endParaRPr lang="en-US"/>
        </a:p>
      </dgm:t>
    </dgm:pt>
    <dgm:pt modelId="{D7D4C964-2A34-4D77-B50B-48E631CAD1CA}" type="sibTrans" cxnId="{365DD976-C8EA-43BA-BC31-2B4FFA70794E}">
      <dgm:prSet/>
      <dgm:spPr/>
      <dgm:t>
        <a:bodyPr/>
        <a:lstStyle/>
        <a:p>
          <a:endParaRPr lang="en-US"/>
        </a:p>
      </dgm:t>
    </dgm:pt>
    <dgm:pt modelId="{C4A218B5-AC02-483E-BCCE-B42F156A5531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Computer with an internet connection to access 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TPC </a:t>
          </a:r>
        </a:p>
      </dgm:t>
    </dgm:pt>
    <dgm:pt modelId="{6AF28CC6-DADA-4329-879E-C829708710CA}" type="parTrans" cxnId="{AC029AB3-7BA8-43A7-BB04-0DD17730C6D4}">
      <dgm:prSet/>
      <dgm:spPr/>
      <dgm:t>
        <a:bodyPr/>
        <a:lstStyle/>
        <a:p>
          <a:endParaRPr lang="en-US"/>
        </a:p>
      </dgm:t>
    </dgm:pt>
    <dgm:pt modelId="{6B5F2A21-2ACA-49A1-B800-F7E488D77EFD}" type="sibTrans" cxnId="{AC029AB3-7BA8-43A7-BB04-0DD17730C6D4}">
      <dgm:prSet/>
      <dgm:spPr/>
      <dgm:t>
        <a:bodyPr/>
        <a:lstStyle/>
        <a:p>
          <a:endParaRPr lang="en-US"/>
        </a:p>
      </dgm:t>
    </dgm:pt>
    <dgm:pt modelId="{54E7696C-E1A6-4939-B21F-1E0CB53B7E4F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Advertising materials</a:t>
          </a:r>
        </a:p>
      </dgm:t>
    </dgm:pt>
    <dgm:pt modelId="{3D93C8CA-314D-4AB3-81D1-77E5DCB43828}" type="parTrans" cxnId="{84061DD2-6B61-47D6-956F-C3848B61C8B6}">
      <dgm:prSet/>
      <dgm:spPr/>
      <dgm:t>
        <a:bodyPr/>
        <a:lstStyle/>
        <a:p>
          <a:endParaRPr lang="en-US"/>
        </a:p>
      </dgm:t>
    </dgm:pt>
    <dgm:pt modelId="{77EA6C87-2A03-4D82-A7BB-4CD7BD75EF8F}" type="sibTrans" cxnId="{84061DD2-6B61-47D6-956F-C3848B61C8B6}">
      <dgm:prSet/>
      <dgm:spPr/>
      <dgm:t>
        <a:bodyPr/>
        <a:lstStyle/>
        <a:p>
          <a:endParaRPr lang="en-US"/>
        </a:p>
      </dgm:t>
    </dgm:pt>
    <dgm:pt modelId="{9A084E03-762E-453C-AFB1-26FF158D0D5C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Other miscellaneous office supplies</a:t>
          </a:r>
        </a:p>
      </dgm:t>
    </dgm:pt>
    <dgm:pt modelId="{48EF527B-B165-4F34-A8FA-B7DD5478F029}" type="parTrans" cxnId="{9852AA6D-EBE8-458E-9BA2-EF66E68D4E45}">
      <dgm:prSet/>
      <dgm:spPr/>
      <dgm:t>
        <a:bodyPr/>
        <a:lstStyle/>
        <a:p>
          <a:endParaRPr lang="en-US"/>
        </a:p>
      </dgm:t>
    </dgm:pt>
    <dgm:pt modelId="{F46A4CAE-B96D-40AF-A6C7-A68EAC6C5E50}" type="sibTrans" cxnId="{9852AA6D-EBE8-458E-9BA2-EF66E68D4E45}">
      <dgm:prSet/>
      <dgm:spPr/>
      <dgm:t>
        <a:bodyPr/>
        <a:lstStyle/>
        <a:p>
          <a:endParaRPr lang="en-US"/>
        </a:p>
      </dgm:t>
    </dgm:pt>
    <dgm:pt modelId="{49999C8E-E8AC-4A38-8823-F2F2A710F550}" type="pres">
      <dgm:prSet presAssocID="{D592E5B8-400A-4CAA-8447-AF8DAA96E623}" presName="root" presStyleCnt="0">
        <dgm:presLayoutVars>
          <dgm:dir/>
          <dgm:resizeHandles val="exact"/>
        </dgm:presLayoutVars>
      </dgm:prSet>
      <dgm:spPr/>
    </dgm:pt>
    <dgm:pt modelId="{BC4C1DE8-1EF4-4505-B03E-4F40EA5C8CC3}" type="pres">
      <dgm:prSet presAssocID="{47CECD75-E649-4BBB-A933-30DBEA68C017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83A2E6E-B306-4A2B-A050-8670D7F6E65D}" type="pres">
      <dgm:prSet presAssocID="{47CECD75-E649-4BBB-A933-30DBEA68C0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2C25E8-FA3E-4AD0-91C1-A8C675581121}" type="pres">
      <dgm:prSet presAssocID="{47CECD75-E649-4BBB-A933-30DBEA68C017}" presName="spaceRec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9FEAE41-1DA1-46BD-B78F-0BC4396B8D40}" type="pres">
      <dgm:prSet presAssocID="{47CECD75-E649-4BBB-A933-30DBEA68C017}" presName="textRect" presStyleLbl="revTx" presStyleIdx="0" presStyleCnt="6">
        <dgm:presLayoutVars>
          <dgm:chMax val="1"/>
          <dgm:chPref val="1"/>
        </dgm:presLayoutVars>
      </dgm:prSet>
      <dgm:spPr/>
    </dgm:pt>
    <dgm:pt modelId="{9FDA410B-B923-4484-A91B-138DE4BED8CF}" type="pres">
      <dgm:prSet presAssocID="{4D793E32-A5F6-4A39-90DA-61131383341F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D0D4081-84A4-4696-912D-7F80FFBA0955}" type="pres">
      <dgm:prSet presAssocID="{C082AF9F-66FB-4000-BB6D-0B3261641702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A874FF3-AFBC-4DFD-84E0-F40B614D1A1F}" type="pres">
      <dgm:prSet presAssocID="{C082AF9F-66FB-4000-BB6D-0B326164170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8033A-C5CB-4B93-B514-92E866D14E66}" type="pres">
      <dgm:prSet presAssocID="{C082AF9F-66FB-4000-BB6D-0B3261641702}" presName="spaceRec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92BE6A2F-ADA5-4E61-9C61-1C732E3F1228}" type="pres">
      <dgm:prSet presAssocID="{C082AF9F-66FB-4000-BB6D-0B3261641702}" presName="textRect" presStyleLbl="revTx" presStyleIdx="1" presStyleCnt="6">
        <dgm:presLayoutVars>
          <dgm:chMax val="1"/>
          <dgm:chPref val="1"/>
        </dgm:presLayoutVars>
      </dgm:prSet>
      <dgm:spPr/>
    </dgm:pt>
    <dgm:pt modelId="{A8E758DB-D019-4C65-BFEE-6C6BC471620E}" type="pres">
      <dgm:prSet presAssocID="{196FA1A4-5A98-4F61-8AB6-5D20D3F5BF87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93401E8-D605-42BF-89F3-3694F4B6FDE5}" type="pres">
      <dgm:prSet presAssocID="{D13F6838-1949-4E0D-B4E7-EE89242389F5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3C10230-31B9-4400-A92B-5FD61D006D0C}" type="pres">
      <dgm:prSet presAssocID="{D13F6838-1949-4E0D-B4E7-EE89242389F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9389EBB0-B5B1-4B84-8865-89FCF2EB111F}" type="pres">
      <dgm:prSet presAssocID="{D13F6838-1949-4E0D-B4E7-EE89242389F5}" presName="spaceRec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A92B15ED-5ED1-419D-AF00-E9FB93CFCE29}" type="pres">
      <dgm:prSet presAssocID="{D13F6838-1949-4E0D-B4E7-EE89242389F5}" presName="textRect" presStyleLbl="revTx" presStyleIdx="2" presStyleCnt="6">
        <dgm:presLayoutVars>
          <dgm:chMax val="1"/>
          <dgm:chPref val="1"/>
        </dgm:presLayoutVars>
      </dgm:prSet>
      <dgm:spPr/>
    </dgm:pt>
    <dgm:pt modelId="{BAE63C9B-E08B-4D57-9BD3-97098283C642}" type="pres">
      <dgm:prSet presAssocID="{D7D4C964-2A34-4D77-B50B-48E631CAD1CA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463B0CF-2375-4EEC-8111-D11AEC9033FC}" type="pres">
      <dgm:prSet presAssocID="{C4A218B5-AC02-483E-BCCE-B42F156A5531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6221951-198F-4053-9F86-421F82FFC9B3}" type="pres">
      <dgm:prSet presAssocID="{C4A218B5-AC02-483E-BCCE-B42F156A553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B0B4725-F50A-4D6A-AB57-872B04FEF2F6}" type="pres">
      <dgm:prSet presAssocID="{C4A218B5-AC02-483E-BCCE-B42F156A5531}" presName="spaceRec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D4B946-7277-4D25-8EA1-35E019151FBF}" type="pres">
      <dgm:prSet presAssocID="{C4A218B5-AC02-483E-BCCE-B42F156A5531}" presName="textRect" presStyleLbl="revTx" presStyleIdx="3" presStyleCnt="6">
        <dgm:presLayoutVars>
          <dgm:chMax val="1"/>
          <dgm:chPref val="1"/>
        </dgm:presLayoutVars>
      </dgm:prSet>
      <dgm:spPr/>
    </dgm:pt>
    <dgm:pt modelId="{E5434181-B22A-4AA3-B53E-F836109214E0}" type="pres">
      <dgm:prSet presAssocID="{6B5F2A21-2ACA-49A1-B800-F7E488D77EFD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95DA65C8-C774-4D7F-A3EE-BE968B0ED70E}" type="pres">
      <dgm:prSet presAssocID="{54E7696C-E1A6-4939-B21F-1E0CB53B7E4F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6833454A-D819-4A42-941D-21C3307F57CB}" type="pres">
      <dgm:prSet presAssocID="{54E7696C-E1A6-4939-B21F-1E0CB53B7E4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AE001803-E289-421E-9E62-C03069EDB011}" type="pres">
      <dgm:prSet presAssocID="{54E7696C-E1A6-4939-B21F-1E0CB53B7E4F}" presName="spaceRec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AC2A7CE-9AB6-479A-A284-09D5A4D48536}" type="pres">
      <dgm:prSet presAssocID="{54E7696C-E1A6-4939-B21F-1E0CB53B7E4F}" presName="textRect" presStyleLbl="revTx" presStyleIdx="4" presStyleCnt="6">
        <dgm:presLayoutVars>
          <dgm:chMax val="1"/>
          <dgm:chPref val="1"/>
        </dgm:presLayoutVars>
      </dgm:prSet>
      <dgm:spPr/>
    </dgm:pt>
    <dgm:pt modelId="{C68537B5-7766-4984-A899-C44BAA420214}" type="pres">
      <dgm:prSet presAssocID="{77EA6C87-2A03-4D82-A7BB-4CD7BD75EF8F}" presName="sibTrans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9A68D2B-85C5-4223-94EE-A3155CD6203E}" type="pres">
      <dgm:prSet presAssocID="{9A084E03-762E-453C-AFB1-26FF158D0D5C}" presName="comp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488E52C5-2549-4F04-B65F-21C58F633017}" type="pres">
      <dgm:prSet presAssocID="{9A084E03-762E-453C-AFB1-26FF158D0D5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threePt" dir="t"/>
        </a:scene3d>
        <a:sp3d>
          <a:bevelT w="101600" prst="riblet"/>
        </a:sp3d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34DEC1D-97AD-4C46-A04B-DA2CF0094DBE}" type="pres">
      <dgm:prSet presAssocID="{9A084E03-762E-453C-AFB1-26FF158D0D5C}" presName="spaceRec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DF1CB0F-EF85-4B52-B82B-FFC99BB78A84}" type="pres">
      <dgm:prSet presAssocID="{9A084E03-762E-453C-AFB1-26FF158D0D5C}" presName="textRect" presStyleLbl="revTx" presStyleIdx="5" presStyleCnt="6" custScaleX="121245">
        <dgm:presLayoutVars>
          <dgm:chMax val="1"/>
          <dgm:chPref val="1"/>
        </dgm:presLayoutVars>
      </dgm:prSet>
      <dgm:spPr/>
    </dgm:pt>
  </dgm:ptLst>
  <dgm:cxnLst>
    <dgm:cxn modelId="{D48A2426-07AA-4A83-994A-96089D8B1562}" type="presOf" srcId="{C4A218B5-AC02-483E-BCCE-B42F156A5531}" destId="{71D4B946-7277-4D25-8EA1-35E019151FBF}" srcOrd="0" destOrd="0" presId="urn:microsoft.com/office/officeart/2018/2/layout/IconLabelList"/>
    <dgm:cxn modelId="{CE3BEE3A-3058-4203-9748-E12F625E3D6C}" type="presOf" srcId="{47CECD75-E649-4BBB-A933-30DBEA68C017}" destId="{59FEAE41-1DA1-46BD-B78F-0BC4396B8D40}" srcOrd="0" destOrd="0" presId="urn:microsoft.com/office/officeart/2018/2/layout/IconLabelList"/>
    <dgm:cxn modelId="{9852AA6D-EBE8-458E-9BA2-EF66E68D4E45}" srcId="{D592E5B8-400A-4CAA-8447-AF8DAA96E623}" destId="{9A084E03-762E-453C-AFB1-26FF158D0D5C}" srcOrd="5" destOrd="0" parTransId="{48EF527B-B165-4F34-A8FA-B7DD5478F029}" sibTransId="{F46A4CAE-B96D-40AF-A6C7-A68EAC6C5E50}"/>
    <dgm:cxn modelId="{B94BBF52-A28E-4F71-8EC3-229A506456AC}" srcId="{D592E5B8-400A-4CAA-8447-AF8DAA96E623}" destId="{C082AF9F-66FB-4000-BB6D-0B3261641702}" srcOrd="1" destOrd="0" parTransId="{59442668-97D4-405B-8B81-EA2B7C29018D}" sibTransId="{196FA1A4-5A98-4F61-8AB6-5D20D3F5BF87}"/>
    <dgm:cxn modelId="{365DD976-C8EA-43BA-BC31-2B4FFA70794E}" srcId="{D592E5B8-400A-4CAA-8447-AF8DAA96E623}" destId="{D13F6838-1949-4E0D-B4E7-EE89242389F5}" srcOrd="2" destOrd="0" parTransId="{A6AC9A7D-6D12-40E5-AD8A-1E709735DC35}" sibTransId="{D7D4C964-2A34-4D77-B50B-48E631CAD1CA}"/>
    <dgm:cxn modelId="{42439C7D-FD5E-4E7F-8D39-FF3D7618D4F1}" type="presOf" srcId="{D592E5B8-400A-4CAA-8447-AF8DAA96E623}" destId="{49999C8E-E8AC-4A38-8823-F2F2A710F550}" srcOrd="0" destOrd="0" presId="urn:microsoft.com/office/officeart/2018/2/layout/IconLabelList"/>
    <dgm:cxn modelId="{CC134C99-9D90-4AD9-B904-ABC3317A5C06}" type="presOf" srcId="{D13F6838-1949-4E0D-B4E7-EE89242389F5}" destId="{A92B15ED-5ED1-419D-AF00-E9FB93CFCE29}" srcOrd="0" destOrd="0" presId="urn:microsoft.com/office/officeart/2018/2/layout/IconLabelList"/>
    <dgm:cxn modelId="{96BCC29A-40CB-453B-B7A5-09F590B91617}" type="presOf" srcId="{9A084E03-762E-453C-AFB1-26FF158D0D5C}" destId="{CDF1CB0F-EF85-4B52-B82B-FFC99BB78A84}" srcOrd="0" destOrd="0" presId="urn:microsoft.com/office/officeart/2018/2/layout/IconLabelList"/>
    <dgm:cxn modelId="{AC029AB3-7BA8-43A7-BB04-0DD17730C6D4}" srcId="{D592E5B8-400A-4CAA-8447-AF8DAA96E623}" destId="{C4A218B5-AC02-483E-BCCE-B42F156A5531}" srcOrd="3" destOrd="0" parTransId="{6AF28CC6-DADA-4329-879E-C829708710CA}" sibTransId="{6B5F2A21-2ACA-49A1-B800-F7E488D77EFD}"/>
    <dgm:cxn modelId="{AB4A79C6-123C-4FB3-9B03-E9F2E66F2372}" type="presOf" srcId="{54E7696C-E1A6-4939-B21F-1E0CB53B7E4F}" destId="{3AC2A7CE-9AB6-479A-A284-09D5A4D48536}" srcOrd="0" destOrd="0" presId="urn:microsoft.com/office/officeart/2018/2/layout/IconLabelList"/>
    <dgm:cxn modelId="{84061DD2-6B61-47D6-956F-C3848B61C8B6}" srcId="{D592E5B8-400A-4CAA-8447-AF8DAA96E623}" destId="{54E7696C-E1A6-4939-B21F-1E0CB53B7E4F}" srcOrd="4" destOrd="0" parTransId="{3D93C8CA-314D-4AB3-81D1-77E5DCB43828}" sibTransId="{77EA6C87-2A03-4D82-A7BB-4CD7BD75EF8F}"/>
    <dgm:cxn modelId="{D28F6AD3-40AF-49BF-80A7-53B238D41606}" srcId="{D592E5B8-400A-4CAA-8447-AF8DAA96E623}" destId="{47CECD75-E649-4BBB-A933-30DBEA68C017}" srcOrd="0" destOrd="0" parTransId="{53AE819A-F769-4A80-BAF3-D83262A479D7}" sibTransId="{4D793E32-A5F6-4A39-90DA-61131383341F}"/>
    <dgm:cxn modelId="{40B2E0D3-9ECD-48CD-B72A-2B349910EE11}" type="presOf" srcId="{C082AF9F-66FB-4000-BB6D-0B3261641702}" destId="{92BE6A2F-ADA5-4E61-9C61-1C732E3F1228}" srcOrd="0" destOrd="0" presId="urn:microsoft.com/office/officeart/2018/2/layout/IconLabelList"/>
    <dgm:cxn modelId="{AF0CC6D4-3E56-4628-B1FD-A6D61003C4BA}" type="presParOf" srcId="{49999C8E-E8AC-4A38-8823-F2F2A710F550}" destId="{BC4C1DE8-1EF4-4505-B03E-4F40EA5C8CC3}" srcOrd="0" destOrd="0" presId="urn:microsoft.com/office/officeart/2018/2/layout/IconLabelList"/>
    <dgm:cxn modelId="{04F965EA-156D-47C6-8E03-3B2E1806F3DB}" type="presParOf" srcId="{BC4C1DE8-1EF4-4505-B03E-4F40EA5C8CC3}" destId="{583A2E6E-B306-4A2B-A050-8670D7F6E65D}" srcOrd="0" destOrd="0" presId="urn:microsoft.com/office/officeart/2018/2/layout/IconLabelList"/>
    <dgm:cxn modelId="{6C722EDB-D952-4B5E-A6FE-6C05054FDB53}" type="presParOf" srcId="{BC4C1DE8-1EF4-4505-B03E-4F40EA5C8CC3}" destId="{0B2C25E8-FA3E-4AD0-91C1-A8C675581121}" srcOrd="1" destOrd="0" presId="urn:microsoft.com/office/officeart/2018/2/layout/IconLabelList"/>
    <dgm:cxn modelId="{C1CCB9C1-63B6-4C29-88FB-138CABE30974}" type="presParOf" srcId="{BC4C1DE8-1EF4-4505-B03E-4F40EA5C8CC3}" destId="{59FEAE41-1DA1-46BD-B78F-0BC4396B8D40}" srcOrd="2" destOrd="0" presId="urn:microsoft.com/office/officeart/2018/2/layout/IconLabelList"/>
    <dgm:cxn modelId="{7D8028A5-56CF-4004-8DF0-3B28D88FD645}" type="presParOf" srcId="{49999C8E-E8AC-4A38-8823-F2F2A710F550}" destId="{9FDA410B-B923-4484-A91B-138DE4BED8CF}" srcOrd="1" destOrd="0" presId="urn:microsoft.com/office/officeart/2018/2/layout/IconLabelList"/>
    <dgm:cxn modelId="{970416CD-ECFA-4C16-8FFE-6A3F305F564E}" type="presParOf" srcId="{49999C8E-E8AC-4A38-8823-F2F2A710F550}" destId="{3D0D4081-84A4-4696-912D-7F80FFBA0955}" srcOrd="2" destOrd="0" presId="urn:microsoft.com/office/officeart/2018/2/layout/IconLabelList"/>
    <dgm:cxn modelId="{7054B923-8520-485D-A2FC-205ED6B77560}" type="presParOf" srcId="{3D0D4081-84A4-4696-912D-7F80FFBA0955}" destId="{CA874FF3-AFBC-4DFD-84E0-F40B614D1A1F}" srcOrd="0" destOrd="0" presId="urn:microsoft.com/office/officeart/2018/2/layout/IconLabelList"/>
    <dgm:cxn modelId="{0CAF81EB-CF52-43D0-B8D6-B1B95C22A1EA}" type="presParOf" srcId="{3D0D4081-84A4-4696-912D-7F80FFBA0955}" destId="{C148033A-C5CB-4B93-B514-92E866D14E66}" srcOrd="1" destOrd="0" presId="urn:microsoft.com/office/officeart/2018/2/layout/IconLabelList"/>
    <dgm:cxn modelId="{717BD444-CE7C-44C4-A5FD-F2F12F55158D}" type="presParOf" srcId="{3D0D4081-84A4-4696-912D-7F80FFBA0955}" destId="{92BE6A2F-ADA5-4E61-9C61-1C732E3F1228}" srcOrd="2" destOrd="0" presId="urn:microsoft.com/office/officeart/2018/2/layout/IconLabelList"/>
    <dgm:cxn modelId="{13F60B8D-8EF6-45A8-B228-32D9EDA86E22}" type="presParOf" srcId="{49999C8E-E8AC-4A38-8823-F2F2A710F550}" destId="{A8E758DB-D019-4C65-BFEE-6C6BC471620E}" srcOrd="3" destOrd="0" presId="urn:microsoft.com/office/officeart/2018/2/layout/IconLabelList"/>
    <dgm:cxn modelId="{499B0DF1-8208-466E-8449-E1444053C2A4}" type="presParOf" srcId="{49999C8E-E8AC-4A38-8823-F2F2A710F550}" destId="{D93401E8-D605-42BF-89F3-3694F4B6FDE5}" srcOrd="4" destOrd="0" presId="urn:microsoft.com/office/officeart/2018/2/layout/IconLabelList"/>
    <dgm:cxn modelId="{A2D064F5-5781-48A3-BCC5-627CBD0A21C3}" type="presParOf" srcId="{D93401E8-D605-42BF-89F3-3694F4B6FDE5}" destId="{13C10230-31B9-4400-A92B-5FD61D006D0C}" srcOrd="0" destOrd="0" presId="urn:microsoft.com/office/officeart/2018/2/layout/IconLabelList"/>
    <dgm:cxn modelId="{0FEF7979-5828-4210-806A-4DB43BD5C5E9}" type="presParOf" srcId="{D93401E8-D605-42BF-89F3-3694F4B6FDE5}" destId="{9389EBB0-B5B1-4B84-8865-89FCF2EB111F}" srcOrd="1" destOrd="0" presId="urn:microsoft.com/office/officeart/2018/2/layout/IconLabelList"/>
    <dgm:cxn modelId="{632BA2D2-4D7F-49C3-B8D9-BE89B0167936}" type="presParOf" srcId="{D93401E8-D605-42BF-89F3-3694F4B6FDE5}" destId="{A92B15ED-5ED1-419D-AF00-E9FB93CFCE29}" srcOrd="2" destOrd="0" presId="urn:microsoft.com/office/officeart/2018/2/layout/IconLabelList"/>
    <dgm:cxn modelId="{047F3582-E400-4048-AC33-68DF895A8C3F}" type="presParOf" srcId="{49999C8E-E8AC-4A38-8823-F2F2A710F550}" destId="{BAE63C9B-E08B-4D57-9BD3-97098283C642}" srcOrd="5" destOrd="0" presId="urn:microsoft.com/office/officeart/2018/2/layout/IconLabelList"/>
    <dgm:cxn modelId="{D5FE6909-01AA-45F8-9761-6E283F51E5A5}" type="presParOf" srcId="{49999C8E-E8AC-4A38-8823-F2F2A710F550}" destId="{C463B0CF-2375-4EEC-8111-D11AEC9033FC}" srcOrd="6" destOrd="0" presId="urn:microsoft.com/office/officeart/2018/2/layout/IconLabelList"/>
    <dgm:cxn modelId="{7993A6F0-A3D9-44FE-B17D-42A93E0A3EDF}" type="presParOf" srcId="{C463B0CF-2375-4EEC-8111-D11AEC9033FC}" destId="{36221951-198F-4053-9F86-421F82FFC9B3}" srcOrd="0" destOrd="0" presId="urn:microsoft.com/office/officeart/2018/2/layout/IconLabelList"/>
    <dgm:cxn modelId="{7948CEC4-CCFA-43E4-89E8-B1198CC0C0D2}" type="presParOf" srcId="{C463B0CF-2375-4EEC-8111-D11AEC9033FC}" destId="{6B0B4725-F50A-4D6A-AB57-872B04FEF2F6}" srcOrd="1" destOrd="0" presId="urn:microsoft.com/office/officeart/2018/2/layout/IconLabelList"/>
    <dgm:cxn modelId="{84AFD109-E776-4956-B08F-60D7E3E9F12D}" type="presParOf" srcId="{C463B0CF-2375-4EEC-8111-D11AEC9033FC}" destId="{71D4B946-7277-4D25-8EA1-35E019151FBF}" srcOrd="2" destOrd="0" presId="urn:microsoft.com/office/officeart/2018/2/layout/IconLabelList"/>
    <dgm:cxn modelId="{78B9CC75-25E5-4A59-A57F-816CADD7AE0A}" type="presParOf" srcId="{49999C8E-E8AC-4A38-8823-F2F2A710F550}" destId="{E5434181-B22A-4AA3-B53E-F836109214E0}" srcOrd="7" destOrd="0" presId="urn:microsoft.com/office/officeart/2018/2/layout/IconLabelList"/>
    <dgm:cxn modelId="{85489910-6756-4286-9E59-9AD25E385552}" type="presParOf" srcId="{49999C8E-E8AC-4A38-8823-F2F2A710F550}" destId="{95DA65C8-C774-4D7F-A3EE-BE968B0ED70E}" srcOrd="8" destOrd="0" presId="urn:microsoft.com/office/officeart/2018/2/layout/IconLabelList"/>
    <dgm:cxn modelId="{14336867-48D8-4BE8-9746-2232AE60551B}" type="presParOf" srcId="{95DA65C8-C774-4D7F-A3EE-BE968B0ED70E}" destId="{6833454A-D819-4A42-941D-21C3307F57CB}" srcOrd="0" destOrd="0" presId="urn:microsoft.com/office/officeart/2018/2/layout/IconLabelList"/>
    <dgm:cxn modelId="{49AB282D-C97E-4732-A768-67AC5554D175}" type="presParOf" srcId="{95DA65C8-C774-4D7F-A3EE-BE968B0ED70E}" destId="{AE001803-E289-421E-9E62-C03069EDB011}" srcOrd="1" destOrd="0" presId="urn:microsoft.com/office/officeart/2018/2/layout/IconLabelList"/>
    <dgm:cxn modelId="{C7D12EB6-5F98-4254-8327-0A072E1D3416}" type="presParOf" srcId="{95DA65C8-C774-4D7F-A3EE-BE968B0ED70E}" destId="{3AC2A7CE-9AB6-479A-A284-09D5A4D48536}" srcOrd="2" destOrd="0" presId="urn:microsoft.com/office/officeart/2018/2/layout/IconLabelList"/>
    <dgm:cxn modelId="{C451FBBD-41AF-42A4-BF9D-EEABB5924B0E}" type="presParOf" srcId="{49999C8E-E8AC-4A38-8823-F2F2A710F550}" destId="{C68537B5-7766-4984-A899-C44BAA420214}" srcOrd="9" destOrd="0" presId="urn:microsoft.com/office/officeart/2018/2/layout/IconLabelList"/>
    <dgm:cxn modelId="{37F5D5CC-E8AF-45F9-BAD6-9DA7A014EBAF}" type="presParOf" srcId="{49999C8E-E8AC-4A38-8823-F2F2A710F550}" destId="{89A68D2B-85C5-4223-94EE-A3155CD6203E}" srcOrd="10" destOrd="0" presId="urn:microsoft.com/office/officeart/2018/2/layout/IconLabelList"/>
    <dgm:cxn modelId="{39697AB6-4B53-4171-A09D-EE493D5642EE}" type="presParOf" srcId="{89A68D2B-85C5-4223-94EE-A3155CD6203E}" destId="{488E52C5-2549-4F04-B65F-21C58F633017}" srcOrd="0" destOrd="0" presId="urn:microsoft.com/office/officeart/2018/2/layout/IconLabelList"/>
    <dgm:cxn modelId="{0C75F33B-92C4-4D84-9986-C6A3DB27ABE2}" type="presParOf" srcId="{89A68D2B-85C5-4223-94EE-A3155CD6203E}" destId="{134DEC1D-97AD-4C46-A04B-DA2CF0094DBE}" srcOrd="1" destOrd="0" presId="urn:microsoft.com/office/officeart/2018/2/layout/IconLabelList"/>
    <dgm:cxn modelId="{82A81D88-F2E0-4869-B59A-2CD19F854891}" type="presParOf" srcId="{89A68D2B-85C5-4223-94EE-A3155CD6203E}" destId="{CDF1CB0F-EF85-4B52-B82B-FFC99BB78A84}" srcOrd="2" destOrd="0" presId="urn:microsoft.com/office/officeart/2018/2/layout/IconLabelList"/>
  </dgm:cxnLst>
  <dgm:bg>
    <a:effectLst>
      <a:softEdge rad="63500"/>
    </a:effectLst>
  </dgm:bg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5354A-8226-44E4-A86D-35B478186F1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12693E-49CD-49BB-8364-5C691188297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 dirty="0"/>
            <a:t>Locations of MAP </a:t>
          </a:r>
        </a:p>
      </dgm:t>
    </dgm:pt>
    <dgm:pt modelId="{646EC368-757C-4762-BC8B-AB4548F85F5C}" type="parTrans" cxnId="{65930315-615F-4AB7-B418-5BB94B2D0EC2}">
      <dgm:prSet/>
      <dgm:spPr/>
      <dgm:t>
        <a:bodyPr/>
        <a:lstStyle/>
        <a:p>
          <a:endParaRPr lang="en-US"/>
        </a:p>
      </dgm:t>
    </dgm:pt>
    <dgm:pt modelId="{099DB924-AEFE-4AF4-B9BB-9FE3265988F6}" type="sibTrans" cxnId="{65930315-615F-4AB7-B418-5BB94B2D0EC2}">
      <dgm:prSet/>
      <dgm:spPr/>
      <dgm:t>
        <a:bodyPr/>
        <a:lstStyle/>
        <a:p>
          <a:endParaRPr lang="en-US"/>
        </a:p>
      </dgm:t>
    </dgm:pt>
    <dgm:pt modelId="{C2F6A299-12BB-4F05-96E0-48366AC95E4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Physician office</a:t>
          </a:r>
        </a:p>
      </dgm:t>
    </dgm:pt>
    <dgm:pt modelId="{A203A51B-93FD-46F7-A292-AA9E8F431F11}" type="parTrans" cxnId="{E88F0A44-9074-4DCE-899B-5A87FA0C4837}">
      <dgm:prSet/>
      <dgm:spPr/>
      <dgm:t>
        <a:bodyPr/>
        <a:lstStyle/>
        <a:p>
          <a:endParaRPr lang="en-US"/>
        </a:p>
      </dgm:t>
    </dgm:pt>
    <dgm:pt modelId="{88AE3B12-1E25-4B16-8554-107004695FA4}" type="sibTrans" cxnId="{E88F0A44-9074-4DCE-899B-5A87FA0C4837}">
      <dgm:prSet/>
      <dgm:spPr/>
      <dgm:t>
        <a:bodyPr/>
        <a:lstStyle/>
        <a:p>
          <a:endParaRPr lang="en-US"/>
        </a:p>
      </dgm:t>
    </dgm:pt>
    <dgm:pt modelId="{0EEA0428-8061-46A1-8D56-7CDCD5FABCC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Clinic </a:t>
          </a:r>
        </a:p>
      </dgm:t>
    </dgm:pt>
    <dgm:pt modelId="{8D2B4D1E-B0C5-4430-BD2E-36EC65441237}" type="parTrans" cxnId="{189B8911-BAED-42BF-90FD-05F7EC9C9C9D}">
      <dgm:prSet/>
      <dgm:spPr/>
      <dgm:t>
        <a:bodyPr/>
        <a:lstStyle/>
        <a:p>
          <a:endParaRPr lang="en-US"/>
        </a:p>
      </dgm:t>
    </dgm:pt>
    <dgm:pt modelId="{DF58BB4A-F1D7-4899-93AB-E27AAEE61387}" type="sibTrans" cxnId="{189B8911-BAED-42BF-90FD-05F7EC9C9C9D}">
      <dgm:prSet/>
      <dgm:spPr/>
      <dgm:t>
        <a:bodyPr/>
        <a:lstStyle/>
        <a:p>
          <a:endParaRPr lang="en-US"/>
        </a:p>
      </dgm:t>
    </dgm:pt>
    <dgm:pt modelId="{79937F70-9B00-4EF0-A86B-76F6360203F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Hospital </a:t>
          </a:r>
        </a:p>
      </dgm:t>
    </dgm:pt>
    <dgm:pt modelId="{76751CBF-8EA9-43A7-AC69-36AB3E3CF4BF}" type="parTrans" cxnId="{979D48EC-2737-4A12-89D0-E1F360B951DD}">
      <dgm:prSet/>
      <dgm:spPr/>
      <dgm:t>
        <a:bodyPr/>
        <a:lstStyle/>
        <a:p>
          <a:endParaRPr lang="en-US"/>
        </a:p>
      </dgm:t>
    </dgm:pt>
    <dgm:pt modelId="{8A04D804-1E43-418E-9F74-CE4626D23C2A}" type="sibTrans" cxnId="{979D48EC-2737-4A12-89D0-E1F360B951DD}">
      <dgm:prSet/>
      <dgm:spPr/>
      <dgm:t>
        <a:bodyPr/>
        <a:lstStyle/>
        <a:p>
          <a:endParaRPr lang="en-US"/>
        </a:p>
      </dgm:t>
    </dgm:pt>
    <dgm:pt modelId="{8774FFC1-56E3-416C-A52E-600DB6D29E0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Pharmacy </a:t>
          </a:r>
        </a:p>
      </dgm:t>
    </dgm:pt>
    <dgm:pt modelId="{58BA60F8-B760-4552-A20E-829B4173C07F}" type="parTrans" cxnId="{8F960346-5336-4CC5-A6D2-45B41E80BD58}">
      <dgm:prSet/>
      <dgm:spPr/>
      <dgm:t>
        <a:bodyPr/>
        <a:lstStyle/>
        <a:p>
          <a:endParaRPr lang="en-US"/>
        </a:p>
      </dgm:t>
    </dgm:pt>
    <dgm:pt modelId="{45D95B1C-03F6-44C7-BA69-4F15307B4952}" type="sibTrans" cxnId="{8F960346-5336-4CC5-A6D2-45B41E80BD58}">
      <dgm:prSet/>
      <dgm:spPr/>
      <dgm:t>
        <a:bodyPr/>
        <a:lstStyle/>
        <a:p>
          <a:endParaRPr lang="en-US"/>
        </a:p>
      </dgm:t>
    </dgm:pt>
    <dgm:pt modelId="{F4C4E445-EEF5-4D32-A16B-3E6B0491F73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 dirty="0"/>
            <a:t>Partners </a:t>
          </a:r>
        </a:p>
      </dgm:t>
    </dgm:pt>
    <dgm:pt modelId="{5CE3D65B-DED6-4461-B7A6-4F4C31277990}" type="parTrans" cxnId="{6C8D6778-315F-4F6F-8A92-2213F186D9A6}">
      <dgm:prSet/>
      <dgm:spPr/>
      <dgm:t>
        <a:bodyPr/>
        <a:lstStyle/>
        <a:p>
          <a:endParaRPr lang="en-US"/>
        </a:p>
      </dgm:t>
    </dgm:pt>
    <dgm:pt modelId="{86676186-EC6F-454B-B5D3-6C536F197171}" type="sibTrans" cxnId="{6C8D6778-315F-4F6F-8A92-2213F186D9A6}">
      <dgm:prSet/>
      <dgm:spPr/>
      <dgm:t>
        <a:bodyPr/>
        <a:lstStyle/>
        <a:p>
          <a:endParaRPr lang="en-US"/>
        </a:p>
      </dgm:t>
    </dgm:pt>
    <dgm:pt modelId="{B9DAB97E-D31C-4A53-8496-B9E0EF92750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Contract pharmacy </a:t>
          </a:r>
        </a:p>
      </dgm:t>
    </dgm:pt>
    <dgm:pt modelId="{CE63CF05-46B8-41F6-9D92-9F72D5F85496}" type="parTrans" cxnId="{69823AF9-B5C4-47B8-85F2-40877329B0D8}">
      <dgm:prSet/>
      <dgm:spPr/>
      <dgm:t>
        <a:bodyPr/>
        <a:lstStyle/>
        <a:p>
          <a:endParaRPr lang="en-US"/>
        </a:p>
      </dgm:t>
    </dgm:pt>
    <dgm:pt modelId="{E9D04641-7E46-467E-85B6-AE84488295F8}" type="sibTrans" cxnId="{69823AF9-B5C4-47B8-85F2-40877329B0D8}">
      <dgm:prSet/>
      <dgm:spPr/>
      <dgm:t>
        <a:bodyPr/>
        <a:lstStyle/>
        <a:p>
          <a:endParaRPr lang="en-US"/>
        </a:p>
      </dgm:t>
    </dgm:pt>
    <dgm:pt modelId="{7175FAF5-5142-47F7-826F-D132E6DDD08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Local Physician offices </a:t>
          </a:r>
        </a:p>
      </dgm:t>
    </dgm:pt>
    <dgm:pt modelId="{67D7377F-B015-407C-AC61-191953ABB69D}" type="parTrans" cxnId="{E184176B-D699-42E5-9905-4ACA718F356F}">
      <dgm:prSet/>
      <dgm:spPr/>
      <dgm:t>
        <a:bodyPr/>
        <a:lstStyle/>
        <a:p>
          <a:endParaRPr lang="en-US"/>
        </a:p>
      </dgm:t>
    </dgm:pt>
    <dgm:pt modelId="{12D6A17A-9E21-44F6-AA2A-EFACAD6D9D35}" type="sibTrans" cxnId="{E184176B-D699-42E5-9905-4ACA718F356F}">
      <dgm:prSet/>
      <dgm:spPr/>
      <dgm:t>
        <a:bodyPr/>
        <a:lstStyle/>
        <a:p>
          <a:endParaRPr lang="en-US"/>
        </a:p>
      </dgm:t>
    </dgm:pt>
    <dgm:pt modelId="{93D9187C-06DB-4C8C-B799-6FEE69C0973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/>
            <a:t>Marketing </a:t>
          </a:r>
        </a:p>
      </dgm:t>
    </dgm:pt>
    <dgm:pt modelId="{ADF9A76B-A543-4280-A6FC-7A8BC605DCF9}" type="parTrans" cxnId="{64ACE296-3BAE-4DEE-AE30-6108FD50A4B6}">
      <dgm:prSet/>
      <dgm:spPr/>
      <dgm:t>
        <a:bodyPr/>
        <a:lstStyle/>
        <a:p>
          <a:endParaRPr lang="en-US"/>
        </a:p>
      </dgm:t>
    </dgm:pt>
    <dgm:pt modelId="{3CB6970F-8211-4C65-879F-B5CF06538372}" type="sibTrans" cxnId="{64ACE296-3BAE-4DEE-AE30-6108FD50A4B6}">
      <dgm:prSet/>
      <dgm:spPr/>
      <dgm:t>
        <a:bodyPr/>
        <a:lstStyle/>
        <a:p>
          <a:endParaRPr lang="en-US"/>
        </a:p>
      </dgm:t>
    </dgm:pt>
    <dgm:pt modelId="{85B4FEF6-C3DA-4A87-A392-B63BAA09475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Materials to providers and patients  </a:t>
          </a:r>
        </a:p>
      </dgm:t>
    </dgm:pt>
    <dgm:pt modelId="{3EE65F4F-BBDC-4398-A541-93A1C11D2822}" type="parTrans" cxnId="{1F0286C3-64D0-40A5-B042-AB98E853CC2C}">
      <dgm:prSet/>
      <dgm:spPr/>
      <dgm:t>
        <a:bodyPr/>
        <a:lstStyle/>
        <a:p>
          <a:endParaRPr lang="en-US"/>
        </a:p>
      </dgm:t>
    </dgm:pt>
    <dgm:pt modelId="{13590F3F-457C-4E1B-8EE6-FCB1266F9400}" type="sibTrans" cxnId="{1F0286C3-64D0-40A5-B042-AB98E853CC2C}">
      <dgm:prSet/>
      <dgm:spPr/>
      <dgm:t>
        <a:bodyPr/>
        <a:lstStyle/>
        <a:p>
          <a:endParaRPr lang="en-US"/>
        </a:p>
      </dgm:t>
    </dgm:pt>
    <dgm:pt modelId="{208A629A-1202-45F2-A0A5-70B6363F8E6D}" type="pres">
      <dgm:prSet presAssocID="{5025354A-8226-44E4-A86D-35B478186F1D}" presName="Name0" presStyleCnt="0">
        <dgm:presLayoutVars>
          <dgm:dir/>
          <dgm:animLvl val="lvl"/>
          <dgm:resizeHandles val="exact"/>
        </dgm:presLayoutVars>
      </dgm:prSet>
      <dgm:spPr/>
    </dgm:pt>
    <dgm:pt modelId="{A9CF06D4-867D-4A2B-A7B1-5E684B4F8A7E}" type="pres">
      <dgm:prSet presAssocID="{DF12693E-49CD-49BB-8364-5C6911882973}" presName="linNode" presStyleCnt="0"/>
      <dgm:spPr/>
    </dgm:pt>
    <dgm:pt modelId="{F63D0EF1-3270-4E0C-9492-D45FDE1CEF44}" type="pres">
      <dgm:prSet presAssocID="{DF12693E-49CD-49BB-8364-5C69118829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9CE024-7E9F-4F92-B613-D6F7F8C273E0}" type="pres">
      <dgm:prSet presAssocID="{DF12693E-49CD-49BB-8364-5C6911882973}" presName="descendantText" presStyleLbl="alignAccFollowNode1" presStyleIdx="0" presStyleCnt="3" custScaleY="120131">
        <dgm:presLayoutVars>
          <dgm:bulletEnabled val="1"/>
        </dgm:presLayoutVars>
      </dgm:prSet>
      <dgm:spPr/>
    </dgm:pt>
    <dgm:pt modelId="{BA1188A6-90DF-4B7A-AFA9-F6D10EFE2995}" type="pres">
      <dgm:prSet presAssocID="{099DB924-AEFE-4AF4-B9BB-9FE3265988F6}" presName="sp" presStyleCnt="0"/>
      <dgm:spPr/>
    </dgm:pt>
    <dgm:pt modelId="{A512F1D1-9C07-4229-B04B-0FE96768A551}" type="pres">
      <dgm:prSet presAssocID="{F4C4E445-EEF5-4D32-A16B-3E6B0491F734}" presName="linNode" presStyleCnt="0"/>
      <dgm:spPr/>
    </dgm:pt>
    <dgm:pt modelId="{3CAEEFCF-D81C-46CD-B436-1C75125E9472}" type="pres">
      <dgm:prSet presAssocID="{F4C4E445-EEF5-4D32-A16B-3E6B0491F7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0A1044E-376B-4D2B-A536-2ECA21630794}" type="pres">
      <dgm:prSet presAssocID="{F4C4E445-EEF5-4D32-A16B-3E6B0491F734}" presName="descendantText" presStyleLbl="alignAccFollowNode1" presStyleIdx="1" presStyleCnt="3" custScaleY="117699" custLinFactNeighborX="69" custLinFactNeighborY="578">
        <dgm:presLayoutVars>
          <dgm:bulletEnabled val="1"/>
        </dgm:presLayoutVars>
      </dgm:prSet>
      <dgm:spPr/>
    </dgm:pt>
    <dgm:pt modelId="{92BC8E29-6D94-4FBF-858C-90A01E1EE371}" type="pres">
      <dgm:prSet presAssocID="{86676186-EC6F-454B-B5D3-6C536F197171}" presName="sp" presStyleCnt="0"/>
      <dgm:spPr/>
    </dgm:pt>
    <dgm:pt modelId="{0777F1AE-8840-49B3-9798-1C72601864EB}" type="pres">
      <dgm:prSet presAssocID="{93D9187C-06DB-4C8C-B799-6FEE69C09735}" presName="linNode" presStyleCnt="0"/>
      <dgm:spPr/>
    </dgm:pt>
    <dgm:pt modelId="{9A4A82EE-61C9-4640-BE41-72CB9CB6D624}" type="pres">
      <dgm:prSet presAssocID="{93D9187C-06DB-4C8C-B799-6FEE69C0973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D5B53B1-6C3E-47DC-BF1B-8B0D0270F6B2}" type="pres">
      <dgm:prSet presAssocID="{93D9187C-06DB-4C8C-B799-6FEE69C09735}" presName="descendantText" presStyleLbl="alignAccFollowNode1" presStyleIdx="2" presStyleCnt="3" custScaleY="122491">
        <dgm:presLayoutVars>
          <dgm:bulletEnabled val="1"/>
        </dgm:presLayoutVars>
      </dgm:prSet>
      <dgm:spPr/>
    </dgm:pt>
  </dgm:ptLst>
  <dgm:cxnLst>
    <dgm:cxn modelId="{189B8911-BAED-42BF-90FD-05F7EC9C9C9D}" srcId="{DF12693E-49CD-49BB-8364-5C6911882973}" destId="{0EEA0428-8061-46A1-8D56-7CDCD5FABCCB}" srcOrd="1" destOrd="0" parTransId="{8D2B4D1E-B0C5-4430-BD2E-36EC65441237}" sibTransId="{DF58BB4A-F1D7-4899-93AB-E27AAEE61387}"/>
    <dgm:cxn modelId="{4EF10414-18DE-46D8-BC40-2C69931E3B34}" type="presOf" srcId="{8774FFC1-56E3-416C-A52E-600DB6D29E03}" destId="{659CE024-7E9F-4F92-B613-D6F7F8C273E0}" srcOrd="0" destOrd="3" presId="urn:microsoft.com/office/officeart/2005/8/layout/vList5"/>
    <dgm:cxn modelId="{65930315-615F-4AB7-B418-5BB94B2D0EC2}" srcId="{5025354A-8226-44E4-A86D-35B478186F1D}" destId="{DF12693E-49CD-49BB-8364-5C6911882973}" srcOrd="0" destOrd="0" parTransId="{646EC368-757C-4762-BC8B-AB4548F85F5C}" sibTransId="{099DB924-AEFE-4AF4-B9BB-9FE3265988F6}"/>
    <dgm:cxn modelId="{3336F034-B225-4143-B7F1-DEFC08BC5A8F}" type="presOf" srcId="{79937F70-9B00-4EF0-A86B-76F6360203FB}" destId="{659CE024-7E9F-4F92-B613-D6F7F8C273E0}" srcOrd="0" destOrd="2" presId="urn:microsoft.com/office/officeart/2005/8/layout/vList5"/>
    <dgm:cxn modelId="{69DA8B42-6A27-4700-A055-79C102804FC4}" type="presOf" srcId="{DF12693E-49CD-49BB-8364-5C6911882973}" destId="{F63D0EF1-3270-4E0C-9492-D45FDE1CEF44}" srcOrd="0" destOrd="0" presId="urn:microsoft.com/office/officeart/2005/8/layout/vList5"/>
    <dgm:cxn modelId="{E88F0A44-9074-4DCE-899B-5A87FA0C4837}" srcId="{DF12693E-49CD-49BB-8364-5C6911882973}" destId="{C2F6A299-12BB-4F05-96E0-48366AC95E4B}" srcOrd="0" destOrd="0" parTransId="{A203A51B-93FD-46F7-A292-AA9E8F431F11}" sibTransId="{88AE3B12-1E25-4B16-8554-107004695FA4}"/>
    <dgm:cxn modelId="{8F960346-5336-4CC5-A6D2-45B41E80BD58}" srcId="{DF12693E-49CD-49BB-8364-5C6911882973}" destId="{8774FFC1-56E3-416C-A52E-600DB6D29E03}" srcOrd="3" destOrd="0" parTransId="{58BA60F8-B760-4552-A20E-829B4173C07F}" sibTransId="{45D95B1C-03F6-44C7-BA69-4F15307B4952}"/>
    <dgm:cxn modelId="{E184176B-D699-42E5-9905-4ACA718F356F}" srcId="{F4C4E445-EEF5-4D32-A16B-3E6B0491F734}" destId="{7175FAF5-5142-47F7-826F-D132E6DDD083}" srcOrd="1" destOrd="0" parTransId="{67D7377F-B015-407C-AC61-191953ABB69D}" sibTransId="{12D6A17A-9E21-44F6-AA2A-EFACAD6D9D35}"/>
    <dgm:cxn modelId="{6C8D6778-315F-4F6F-8A92-2213F186D9A6}" srcId="{5025354A-8226-44E4-A86D-35B478186F1D}" destId="{F4C4E445-EEF5-4D32-A16B-3E6B0491F734}" srcOrd="1" destOrd="0" parTransId="{5CE3D65B-DED6-4461-B7A6-4F4C31277990}" sibTransId="{86676186-EC6F-454B-B5D3-6C536F197171}"/>
    <dgm:cxn modelId="{4BDB6F91-3044-48E0-8B36-0ABE39B95A47}" type="presOf" srcId="{0EEA0428-8061-46A1-8D56-7CDCD5FABCCB}" destId="{659CE024-7E9F-4F92-B613-D6F7F8C273E0}" srcOrd="0" destOrd="1" presId="urn:microsoft.com/office/officeart/2005/8/layout/vList5"/>
    <dgm:cxn modelId="{FC228A93-8BF2-4274-9423-3DC5303A9CF0}" type="presOf" srcId="{7175FAF5-5142-47F7-826F-D132E6DDD083}" destId="{00A1044E-376B-4D2B-A536-2ECA21630794}" srcOrd="0" destOrd="1" presId="urn:microsoft.com/office/officeart/2005/8/layout/vList5"/>
    <dgm:cxn modelId="{64ACE296-3BAE-4DEE-AE30-6108FD50A4B6}" srcId="{5025354A-8226-44E4-A86D-35B478186F1D}" destId="{93D9187C-06DB-4C8C-B799-6FEE69C09735}" srcOrd="2" destOrd="0" parTransId="{ADF9A76B-A543-4280-A6FC-7A8BC605DCF9}" sibTransId="{3CB6970F-8211-4C65-879F-B5CF06538372}"/>
    <dgm:cxn modelId="{61308CB6-CAB5-4408-ADFA-4CEFE914F183}" type="presOf" srcId="{85B4FEF6-C3DA-4A87-A392-B63BAA094751}" destId="{DD5B53B1-6C3E-47DC-BF1B-8B0D0270F6B2}" srcOrd="0" destOrd="0" presId="urn:microsoft.com/office/officeart/2005/8/layout/vList5"/>
    <dgm:cxn modelId="{CFB552BE-321D-4C81-A1DF-20C2D262FAE0}" type="presOf" srcId="{C2F6A299-12BB-4F05-96E0-48366AC95E4B}" destId="{659CE024-7E9F-4F92-B613-D6F7F8C273E0}" srcOrd="0" destOrd="0" presId="urn:microsoft.com/office/officeart/2005/8/layout/vList5"/>
    <dgm:cxn modelId="{1FCA37C0-9949-4EAA-9B36-78749CFCCAF2}" type="presOf" srcId="{B9DAB97E-D31C-4A53-8496-B9E0EF927500}" destId="{00A1044E-376B-4D2B-A536-2ECA21630794}" srcOrd="0" destOrd="0" presId="urn:microsoft.com/office/officeart/2005/8/layout/vList5"/>
    <dgm:cxn modelId="{1F0286C3-64D0-40A5-B042-AB98E853CC2C}" srcId="{93D9187C-06DB-4C8C-B799-6FEE69C09735}" destId="{85B4FEF6-C3DA-4A87-A392-B63BAA094751}" srcOrd="0" destOrd="0" parTransId="{3EE65F4F-BBDC-4398-A541-93A1C11D2822}" sibTransId="{13590F3F-457C-4E1B-8EE6-FCB1266F9400}"/>
    <dgm:cxn modelId="{33B809C6-98B0-436C-8A78-7F302FCCCC1D}" type="presOf" srcId="{93D9187C-06DB-4C8C-B799-6FEE69C09735}" destId="{9A4A82EE-61C9-4640-BE41-72CB9CB6D624}" srcOrd="0" destOrd="0" presId="urn:microsoft.com/office/officeart/2005/8/layout/vList5"/>
    <dgm:cxn modelId="{4317CAE9-C91A-491E-BB12-5090B219C22E}" type="presOf" srcId="{5025354A-8226-44E4-A86D-35B478186F1D}" destId="{208A629A-1202-45F2-A0A5-70B6363F8E6D}" srcOrd="0" destOrd="0" presId="urn:microsoft.com/office/officeart/2005/8/layout/vList5"/>
    <dgm:cxn modelId="{979D48EC-2737-4A12-89D0-E1F360B951DD}" srcId="{DF12693E-49CD-49BB-8364-5C6911882973}" destId="{79937F70-9B00-4EF0-A86B-76F6360203FB}" srcOrd="2" destOrd="0" parTransId="{76751CBF-8EA9-43A7-AC69-36AB3E3CF4BF}" sibTransId="{8A04D804-1E43-418E-9F74-CE4626D23C2A}"/>
    <dgm:cxn modelId="{46EFF4F7-524B-4257-9E40-E399719604CC}" type="presOf" srcId="{F4C4E445-EEF5-4D32-A16B-3E6B0491F734}" destId="{3CAEEFCF-D81C-46CD-B436-1C75125E9472}" srcOrd="0" destOrd="0" presId="urn:microsoft.com/office/officeart/2005/8/layout/vList5"/>
    <dgm:cxn modelId="{69823AF9-B5C4-47B8-85F2-40877329B0D8}" srcId="{F4C4E445-EEF5-4D32-A16B-3E6B0491F734}" destId="{B9DAB97E-D31C-4A53-8496-B9E0EF927500}" srcOrd="0" destOrd="0" parTransId="{CE63CF05-46B8-41F6-9D92-9F72D5F85496}" sibTransId="{E9D04641-7E46-467E-85B6-AE84488295F8}"/>
    <dgm:cxn modelId="{3BFA25C9-83E8-42AF-96E8-E97A21B63339}" type="presParOf" srcId="{208A629A-1202-45F2-A0A5-70B6363F8E6D}" destId="{A9CF06D4-867D-4A2B-A7B1-5E684B4F8A7E}" srcOrd="0" destOrd="0" presId="urn:microsoft.com/office/officeart/2005/8/layout/vList5"/>
    <dgm:cxn modelId="{9109B290-EDF9-4978-A4DB-770AD2BD1605}" type="presParOf" srcId="{A9CF06D4-867D-4A2B-A7B1-5E684B4F8A7E}" destId="{F63D0EF1-3270-4E0C-9492-D45FDE1CEF44}" srcOrd="0" destOrd="0" presId="urn:microsoft.com/office/officeart/2005/8/layout/vList5"/>
    <dgm:cxn modelId="{5355993E-C75F-48B2-BCB8-2567ED528189}" type="presParOf" srcId="{A9CF06D4-867D-4A2B-A7B1-5E684B4F8A7E}" destId="{659CE024-7E9F-4F92-B613-D6F7F8C273E0}" srcOrd="1" destOrd="0" presId="urn:microsoft.com/office/officeart/2005/8/layout/vList5"/>
    <dgm:cxn modelId="{C64B767F-7DB7-46C0-B85B-F58A56A39CD9}" type="presParOf" srcId="{208A629A-1202-45F2-A0A5-70B6363F8E6D}" destId="{BA1188A6-90DF-4B7A-AFA9-F6D10EFE2995}" srcOrd="1" destOrd="0" presId="urn:microsoft.com/office/officeart/2005/8/layout/vList5"/>
    <dgm:cxn modelId="{463A9B6A-6C1A-4132-861A-D0E14E71DC10}" type="presParOf" srcId="{208A629A-1202-45F2-A0A5-70B6363F8E6D}" destId="{A512F1D1-9C07-4229-B04B-0FE96768A551}" srcOrd="2" destOrd="0" presId="urn:microsoft.com/office/officeart/2005/8/layout/vList5"/>
    <dgm:cxn modelId="{851A33F5-C20A-4F32-824D-BEF364E3DD48}" type="presParOf" srcId="{A512F1D1-9C07-4229-B04B-0FE96768A551}" destId="{3CAEEFCF-D81C-46CD-B436-1C75125E9472}" srcOrd="0" destOrd="0" presId="urn:microsoft.com/office/officeart/2005/8/layout/vList5"/>
    <dgm:cxn modelId="{ED50810B-F042-4DE5-8458-55CDF7F714B0}" type="presParOf" srcId="{A512F1D1-9C07-4229-B04B-0FE96768A551}" destId="{00A1044E-376B-4D2B-A536-2ECA21630794}" srcOrd="1" destOrd="0" presId="urn:microsoft.com/office/officeart/2005/8/layout/vList5"/>
    <dgm:cxn modelId="{E3408564-6537-4B8F-B341-BCE3DE9E8C14}" type="presParOf" srcId="{208A629A-1202-45F2-A0A5-70B6363F8E6D}" destId="{92BC8E29-6D94-4FBF-858C-90A01E1EE371}" srcOrd="3" destOrd="0" presId="urn:microsoft.com/office/officeart/2005/8/layout/vList5"/>
    <dgm:cxn modelId="{20D193AF-F5C9-4EF3-B48C-31E4ACE884DF}" type="presParOf" srcId="{208A629A-1202-45F2-A0A5-70B6363F8E6D}" destId="{0777F1AE-8840-49B3-9798-1C72601864EB}" srcOrd="4" destOrd="0" presId="urn:microsoft.com/office/officeart/2005/8/layout/vList5"/>
    <dgm:cxn modelId="{DA4AE8BD-AF6D-4F04-BAA6-4C1D3E6DCF48}" type="presParOf" srcId="{0777F1AE-8840-49B3-9798-1C72601864EB}" destId="{9A4A82EE-61C9-4640-BE41-72CB9CB6D624}" srcOrd="0" destOrd="0" presId="urn:microsoft.com/office/officeart/2005/8/layout/vList5"/>
    <dgm:cxn modelId="{F6CDB232-0001-4486-8422-45F14CCD907C}" type="presParOf" srcId="{0777F1AE-8840-49B3-9798-1C72601864EB}" destId="{DD5B53B1-6C3E-47DC-BF1B-8B0D0270F6B2}" srcOrd="1" destOrd="0" presId="urn:microsoft.com/office/officeart/2005/8/layout/vList5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25354A-8226-44E4-A86D-35B478186F1D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12693E-49CD-49BB-8364-5C691188297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 sz="2400" dirty="0"/>
            <a:t>Communication</a:t>
          </a:r>
          <a:r>
            <a:rPr lang="en-US" sz="2000" dirty="0"/>
            <a:t> </a:t>
          </a:r>
        </a:p>
      </dgm:t>
    </dgm:pt>
    <dgm:pt modelId="{646EC368-757C-4762-BC8B-AB4548F85F5C}" type="parTrans" cxnId="{65930315-615F-4AB7-B418-5BB94B2D0EC2}">
      <dgm:prSet/>
      <dgm:spPr/>
      <dgm:t>
        <a:bodyPr/>
        <a:lstStyle/>
        <a:p>
          <a:endParaRPr lang="en-US"/>
        </a:p>
      </dgm:t>
    </dgm:pt>
    <dgm:pt modelId="{099DB924-AEFE-4AF4-B9BB-9FE3265988F6}" type="sibTrans" cxnId="{65930315-615F-4AB7-B418-5BB94B2D0EC2}">
      <dgm:prSet/>
      <dgm:spPr/>
      <dgm:t>
        <a:bodyPr/>
        <a:lstStyle/>
        <a:p>
          <a:endParaRPr lang="en-US"/>
        </a:p>
      </dgm:t>
    </dgm:pt>
    <dgm:pt modelId="{F4C4E445-EEF5-4D32-A16B-3E6B0491F73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400" dirty="0"/>
            <a:t>Tracking </a:t>
          </a:r>
        </a:p>
      </dgm:t>
    </dgm:pt>
    <dgm:pt modelId="{5CE3D65B-DED6-4461-B7A6-4F4C31277990}" type="parTrans" cxnId="{6C8D6778-315F-4F6F-8A92-2213F186D9A6}">
      <dgm:prSet/>
      <dgm:spPr/>
      <dgm:t>
        <a:bodyPr/>
        <a:lstStyle/>
        <a:p>
          <a:endParaRPr lang="en-US"/>
        </a:p>
      </dgm:t>
    </dgm:pt>
    <dgm:pt modelId="{86676186-EC6F-454B-B5D3-6C536F197171}" type="sibTrans" cxnId="{6C8D6778-315F-4F6F-8A92-2213F186D9A6}">
      <dgm:prSet/>
      <dgm:spPr/>
      <dgm:t>
        <a:bodyPr/>
        <a:lstStyle/>
        <a:p>
          <a:endParaRPr lang="en-US"/>
        </a:p>
      </dgm:t>
    </dgm:pt>
    <dgm:pt modelId="{7175FAF5-5142-47F7-826F-D132E6DDD08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2000" dirty="0"/>
            <a:t>Medication Orders</a:t>
          </a:r>
        </a:p>
      </dgm:t>
    </dgm:pt>
    <dgm:pt modelId="{67D7377F-B015-407C-AC61-191953ABB69D}" type="parTrans" cxnId="{E184176B-D699-42E5-9905-4ACA718F356F}">
      <dgm:prSet/>
      <dgm:spPr/>
      <dgm:t>
        <a:bodyPr/>
        <a:lstStyle/>
        <a:p>
          <a:endParaRPr lang="en-US"/>
        </a:p>
      </dgm:t>
    </dgm:pt>
    <dgm:pt modelId="{12D6A17A-9E21-44F6-AA2A-EFACAD6D9D35}" type="sibTrans" cxnId="{E184176B-D699-42E5-9905-4ACA718F356F}">
      <dgm:prSet/>
      <dgm:spPr/>
      <dgm:t>
        <a:bodyPr/>
        <a:lstStyle/>
        <a:p>
          <a:endParaRPr lang="en-US"/>
        </a:p>
      </dgm:t>
    </dgm:pt>
    <dgm:pt modelId="{93D9187C-06DB-4C8C-B799-6FEE69C0973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spcAft>
              <a:spcPts val="0"/>
            </a:spcAft>
            <a:defRPr b="1"/>
          </a:pPr>
          <a:r>
            <a:rPr lang="en-US" sz="2400" dirty="0"/>
            <a:t>Deliveries</a:t>
          </a:r>
        </a:p>
      </dgm:t>
    </dgm:pt>
    <dgm:pt modelId="{ADF9A76B-A543-4280-A6FC-7A8BC605DCF9}" type="parTrans" cxnId="{64ACE296-3BAE-4DEE-AE30-6108FD50A4B6}">
      <dgm:prSet/>
      <dgm:spPr/>
      <dgm:t>
        <a:bodyPr/>
        <a:lstStyle/>
        <a:p>
          <a:endParaRPr lang="en-US"/>
        </a:p>
      </dgm:t>
    </dgm:pt>
    <dgm:pt modelId="{3CB6970F-8211-4C65-879F-B5CF06538372}" type="sibTrans" cxnId="{64ACE296-3BAE-4DEE-AE30-6108FD50A4B6}">
      <dgm:prSet/>
      <dgm:spPr/>
      <dgm:t>
        <a:bodyPr/>
        <a:lstStyle/>
        <a:p>
          <a:endParaRPr lang="en-US"/>
        </a:p>
      </dgm:t>
    </dgm:pt>
    <dgm:pt modelId="{85B4FEF6-C3DA-4A87-A392-B63BAA09475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dirty="0"/>
            <a:t>Pharmacies</a:t>
          </a:r>
        </a:p>
      </dgm:t>
    </dgm:pt>
    <dgm:pt modelId="{3EE65F4F-BBDC-4398-A541-93A1C11D2822}" type="parTrans" cxnId="{1F0286C3-64D0-40A5-B042-AB98E853CC2C}">
      <dgm:prSet/>
      <dgm:spPr/>
      <dgm:t>
        <a:bodyPr/>
        <a:lstStyle/>
        <a:p>
          <a:endParaRPr lang="en-US"/>
        </a:p>
      </dgm:t>
    </dgm:pt>
    <dgm:pt modelId="{13590F3F-457C-4E1B-8EE6-FCB1266F9400}" type="sibTrans" cxnId="{1F0286C3-64D0-40A5-B042-AB98E853CC2C}">
      <dgm:prSet/>
      <dgm:spPr/>
      <dgm:t>
        <a:bodyPr/>
        <a:lstStyle/>
        <a:p>
          <a:endParaRPr lang="en-US"/>
        </a:p>
      </dgm:t>
    </dgm:pt>
    <dgm:pt modelId="{7CE53A47-AD97-4AFD-A455-808E464E6CDE}">
      <dgm:prSet custT="1"/>
      <dgm:spPr/>
      <dgm:t>
        <a:bodyPr/>
        <a:lstStyle/>
        <a:p>
          <a:r>
            <a:rPr lang="en-US" sz="2000" dirty="0"/>
            <a:t>Patient</a:t>
          </a:r>
        </a:p>
      </dgm:t>
    </dgm:pt>
    <dgm:pt modelId="{A7C84549-F1CF-42CC-80F6-33D72CFA7A3A}" type="parTrans" cxnId="{F9412A38-C29E-48BD-A7DF-BCBF1DDE5AD0}">
      <dgm:prSet/>
      <dgm:spPr/>
      <dgm:t>
        <a:bodyPr/>
        <a:lstStyle/>
        <a:p>
          <a:endParaRPr lang="en-US"/>
        </a:p>
      </dgm:t>
    </dgm:pt>
    <dgm:pt modelId="{31419B2F-BD76-40A6-B897-52EDCA8DF282}" type="sibTrans" cxnId="{F9412A38-C29E-48BD-A7DF-BCBF1DDE5AD0}">
      <dgm:prSet/>
      <dgm:spPr/>
      <dgm:t>
        <a:bodyPr/>
        <a:lstStyle/>
        <a:p>
          <a:endParaRPr lang="en-US"/>
        </a:p>
      </dgm:t>
    </dgm:pt>
    <dgm:pt modelId="{B94417DA-0F3A-457D-9A53-CF74DA95FD86}">
      <dgm:prSet custT="1"/>
      <dgm:spPr/>
      <dgm:t>
        <a:bodyPr/>
        <a:lstStyle/>
        <a:p>
          <a:r>
            <a:rPr lang="en-US" sz="2000" dirty="0"/>
            <a:t>Providers</a:t>
          </a:r>
        </a:p>
      </dgm:t>
    </dgm:pt>
    <dgm:pt modelId="{C76EC575-3B18-4C8A-885F-A7CF1E2AFCCC}" type="parTrans" cxnId="{FAF9DA57-6823-485A-ABC3-BDA5E7572808}">
      <dgm:prSet/>
      <dgm:spPr/>
      <dgm:t>
        <a:bodyPr/>
        <a:lstStyle/>
        <a:p>
          <a:endParaRPr lang="en-US"/>
        </a:p>
      </dgm:t>
    </dgm:pt>
    <dgm:pt modelId="{20B4F01D-9D06-4459-B14D-3C817E6F1938}" type="sibTrans" cxnId="{FAF9DA57-6823-485A-ABC3-BDA5E7572808}">
      <dgm:prSet/>
      <dgm:spPr/>
      <dgm:t>
        <a:bodyPr/>
        <a:lstStyle/>
        <a:p>
          <a:endParaRPr lang="en-US"/>
        </a:p>
      </dgm:t>
    </dgm:pt>
    <dgm:pt modelId="{362DE70D-401B-4D6C-8F74-DA95394CEF4B}">
      <dgm:prSet custT="1"/>
      <dgm:spPr/>
      <dgm:t>
        <a:bodyPr/>
        <a:lstStyle/>
        <a:p>
          <a:r>
            <a:rPr lang="en-US" sz="2000" dirty="0"/>
            <a:t>Patient Assistance Programs</a:t>
          </a:r>
        </a:p>
      </dgm:t>
    </dgm:pt>
    <dgm:pt modelId="{6E7E2B0C-7BD4-447C-BEBD-0158CA944841}" type="parTrans" cxnId="{4C19C039-3D53-4216-96FB-E297F36F272B}">
      <dgm:prSet/>
      <dgm:spPr/>
      <dgm:t>
        <a:bodyPr/>
        <a:lstStyle/>
        <a:p>
          <a:endParaRPr lang="en-US"/>
        </a:p>
      </dgm:t>
    </dgm:pt>
    <dgm:pt modelId="{7333C883-7813-4133-AB4F-C581265BA394}" type="sibTrans" cxnId="{4C19C039-3D53-4216-96FB-E297F36F272B}">
      <dgm:prSet/>
      <dgm:spPr/>
      <dgm:t>
        <a:bodyPr/>
        <a:lstStyle/>
        <a:p>
          <a:endParaRPr lang="en-US"/>
        </a:p>
      </dgm:t>
    </dgm:pt>
    <dgm:pt modelId="{48E2C1AF-0B68-4ACB-B541-51FAE236AF2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2000" dirty="0"/>
            <a:t>Patient Pick-ups </a:t>
          </a:r>
        </a:p>
      </dgm:t>
    </dgm:pt>
    <dgm:pt modelId="{4ADF63EC-0D14-4B60-A5E9-5408480829E9}" type="parTrans" cxnId="{C6B697E3-C406-4882-B569-17D3908A05DE}">
      <dgm:prSet/>
      <dgm:spPr/>
      <dgm:t>
        <a:bodyPr/>
        <a:lstStyle/>
        <a:p>
          <a:endParaRPr lang="en-US"/>
        </a:p>
      </dgm:t>
    </dgm:pt>
    <dgm:pt modelId="{22CC72B1-7E9C-4B1B-907B-1A214B797BB9}" type="sibTrans" cxnId="{C6B697E3-C406-4882-B569-17D3908A05DE}">
      <dgm:prSet/>
      <dgm:spPr/>
      <dgm:t>
        <a:bodyPr/>
        <a:lstStyle/>
        <a:p>
          <a:endParaRPr lang="en-US"/>
        </a:p>
      </dgm:t>
    </dgm:pt>
    <dgm:pt modelId="{7F639F4E-2A83-47CD-83F6-D34FD9510DA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dirty="0"/>
            <a:t>Physicians Offices </a:t>
          </a:r>
        </a:p>
      </dgm:t>
    </dgm:pt>
    <dgm:pt modelId="{406E7FF3-1875-49CF-A3EF-A7084129FF38}" type="parTrans" cxnId="{3470EFA4-8A13-48E3-B1B6-0EEEDA4AC434}">
      <dgm:prSet/>
      <dgm:spPr/>
      <dgm:t>
        <a:bodyPr/>
        <a:lstStyle/>
        <a:p>
          <a:endParaRPr lang="en-US"/>
        </a:p>
      </dgm:t>
    </dgm:pt>
    <dgm:pt modelId="{2DA5AA47-8AF6-4F22-AB0A-2D6C669BA9E2}" type="sibTrans" cxnId="{3470EFA4-8A13-48E3-B1B6-0EEEDA4AC434}">
      <dgm:prSet/>
      <dgm:spPr/>
      <dgm:t>
        <a:bodyPr/>
        <a:lstStyle/>
        <a:p>
          <a:endParaRPr lang="en-US"/>
        </a:p>
      </dgm:t>
    </dgm:pt>
    <dgm:pt modelId="{9B417F0A-8E61-434E-9D5C-8DA645E26A5D}" type="pres">
      <dgm:prSet presAssocID="{5025354A-8226-44E4-A86D-35B478186F1D}" presName="Name0" presStyleCnt="0">
        <dgm:presLayoutVars>
          <dgm:dir/>
          <dgm:resizeHandles val="exact"/>
        </dgm:presLayoutVars>
      </dgm:prSet>
      <dgm:spPr/>
    </dgm:pt>
    <dgm:pt modelId="{5933A21C-B4FF-4BF1-AC88-3C984116C226}" type="pres">
      <dgm:prSet presAssocID="{5025354A-8226-44E4-A86D-35B478186F1D}" presName="fgShape" presStyleLbl="fgShp" presStyleIdx="0" presStyleCnt="1" custScaleY="93414" custLinFactNeighborX="189" custLinFactNeighborY="36626"/>
      <dgm:spPr/>
    </dgm:pt>
    <dgm:pt modelId="{E0D8F6EE-08D5-4806-B619-C936E0EDD453}" type="pres">
      <dgm:prSet presAssocID="{5025354A-8226-44E4-A86D-35B478186F1D}" presName="linComp" presStyleCnt="0"/>
      <dgm:spPr/>
    </dgm:pt>
    <dgm:pt modelId="{505DF8D0-3598-40B6-85F1-454C7C7F41F6}" type="pres">
      <dgm:prSet presAssocID="{DF12693E-49CD-49BB-8364-5C6911882973}" presName="compNode" presStyleCnt="0"/>
      <dgm:spPr/>
    </dgm:pt>
    <dgm:pt modelId="{3A6154B7-B6B1-4003-8583-1792939863D9}" type="pres">
      <dgm:prSet presAssocID="{DF12693E-49CD-49BB-8364-5C6911882973}" presName="bkgdShape" presStyleLbl="node1" presStyleIdx="0" presStyleCnt="3" custScaleX="113963"/>
      <dgm:spPr/>
    </dgm:pt>
    <dgm:pt modelId="{529FDEBB-CB2E-4036-8B2A-48587B965A09}" type="pres">
      <dgm:prSet presAssocID="{DF12693E-49CD-49BB-8364-5C6911882973}" presName="nodeTx" presStyleLbl="node1" presStyleIdx="0" presStyleCnt="3">
        <dgm:presLayoutVars>
          <dgm:bulletEnabled val="1"/>
        </dgm:presLayoutVars>
      </dgm:prSet>
      <dgm:spPr/>
    </dgm:pt>
    <dgm:pt modelId="{4CFD211F-3ACD-4D8E-B515-784EB85227D0}" type="pres">
      <dgm:prSet presAssocID="{DF12693E-49CD-49BB-8364-5C6911882973}" presName="invisiNode" presStyleLbl="node1" presStyleIdx="0" presStyleCnt="3"/>
      <dgm:spPr/>
    </dgm:pt>
    <dgm:pt modelId="{533815DC-2331-4ED2-892D-6D532D77523D}" type="pres">
      <dgm:prSet presAssocID="{DF12693E-49CD-49BB-8364-5C691188297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856691BB-5567-44B9-8BC3-9CE4E0666191}" type="pres">
      <dgm:prSet presAssocID="{099DB924-AEFE-4AF4-B9BB-9FE3265988F6}" presName="sibTrans" presStyleLbl="sibTrans2D1" presStyleIdx="0" presStyleCnt="0"/>
      <dgm:spPr/>
    </dgm:pt>
    <dgm:pt modelId="{C3A783DF-7E5A-492C-A263-F38BEC65A6FA}" type="pres">
      <dgm:prSet presAssocID="{F4C4E445-EEF5-4D32-A16B-3E6B0491F734}" presName="compNode" presStyleCnt="0"/>
      <dgm:spPr/>
    </dgm:pt>
    <dgm:pt modelId="{C5843BD1-BA5E-47A5-B7EC-793FCD59D752}" type="pres">
      <dgm:prSet presAssocID="{F4C4E445-EEF5-4D32-A16B-3E6B0491F734}" presName="bkgdShape" presStyleLbl="node1" presStyleIdx="1" presStyleCnt="3"/>
      <dgm:spPr/>
    </dgm:pt>
    <dgm:pt modelId="{BC08EC8E-CDFF-40DB-9C87-ABA59C33742D}" type="pres">
      <dgm:prSet presAssocID="{F4C4E445-EEF5-4D32-A16B-3E6B0491F734}" presName="nodeTx" presStyleLbl="node1" presStyleIdx="1" presStyleCnt="3">
        <dgm:presLayoutVars>
          <dgm:bulletEnabled val="1"/>
        </dgm:presLayoutVars>
      </dgm:prSet>
      <dgm:spPr/>
    </dgm:pt>
    <dgm:pt modelId="{BA91D020-008B-45BD-984A-AAAFD2C6B1BE}" type="pres">
      <dgm:prSet presAssocID="{F4C4E445-EEF5-4D32-A16B-3E6B0491F734}" presName="invisiNode" presStyleLbl="node1" presStyleIdx="1" presStyleCnt="3"/>
      <dgm:spPr/>
    </dgm:pt>
    <dgm:pt modelId="{28957C6C-6C22-42B5-8739-B06A5DE3A61E}" type="pres">
      <dgm:prSet presAssocID="{F4C4E445-EEF5-4D32-A16B-3E6B0491F734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395EB48E-0178-4515-80EE-9C700760DE9A}" type="pres">
      <dgm:prSet presAssocID="{86676186-EC6F-454B-B5D3-6C536F197171}" presName="sibTrans" presStyleLbl="sibTrans2D1" presStyleIdx="0" presStyleCnt="0"/>
      <dgm:spPr/>
    </dgm:pt>
    <dgm:pt modelId="{DE99224A-09C1-4EAC-8337-A10912071DF1}" type="pres">
      <dgm:prSet presAssocID="{93D9187C-06DB-4C8C-B799-6FEE69C09735}" presName="compNode" presStyleCnt="0"/>
      <dgm:spPr/>
    </dgm:pt>
    <dgm:pt modelId="{753AEA90-8049-40FA-AC75-AD04B7761513}" type="pres">
      <dgm:prSet presAssocID="{93D9187C-06DB-4C8C-B799-6FEE69C09735}" presName="bkgdShape" presStyleLbl="node1" presStyleIdx="2" presStyleCnt="3" custLinFactNeighborX="-975" custLinFactNeighborY="1088"/>
      <dgm:spPr/>
    </dgm:pt>
    <dgm:pt modelId="{AAFBC353-0DD0-4CA6-882A-C78E7FEE81BA}" type="pres">
      <dgm:prSet presAssocID="{93D9187C-06DB-4C8C-B799-6FEE69C09735}" presName="nodeTx" presStyleLbl="node1" presStyleIdx="2" presStyleCnt="3">
        <dgm:presLayoutVars>
          <dgm:bulletEnabled val="1"/>
        </dgm:presLayoutVars>
      </dgm:prSet>
      <dgm:spPr/>
    </dgm:pt>
    <dgm:pt modelId="{00A3B5AA-B4C4-4C49-89AA-6C9E7FA98D4E}" type="pres">
      <dgm:prSet presAssocID="{93D9187C-06DB-4C8C-B799-6FEE69C09735}" presName="invisiNode" presStyleLbl="node1" presStyleIdx="2" presStyleCnt="3"/>
      <dgm:spPr/>
    </dgm:pt>
    <dgm:pt modelId="{F8207D5A-C7B6-4CC8-967B-894B298AE006}" type="pres">
      <dgm:prSet presAssocID="{93D9187C-06DB-4C8C-B799-6FEE69C0973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 outline"/>
        </a:ext>
      </dgm:extLst>
    </dgm:pt>
  </dgm:ptLst>
  <dgm:cxnLst>
    <dgm:cxn modelId="{4EA00E03-9E0C-4695-8199-9C7F6CDBCC2C}" type="presOf" srcId="{5025354A-8226-44E4-A86D-35B478186F1D}" destId="{9B417F0A-8E61-434E-9D5C-8DA645E26A5D}" srcOrd="0" destOrd="0" presId="urn:microsoft.com/office/officeart/2005/8/layout/hList7"/>
    <dgm:cxn modelId="{283FE00A-AAFB-4566-A004-BCD0F36E97E6}" type="presOf" srcId="{099DB924-AEFE-4AF4-B9BB-9FE3265988F6}" destId="{856691BB-5567-44B9-8BC3-9CE4E0666191}" srcOrd="0" destOrd="0" presId="urn:microsoft.com/office/officeart/2005/8/layout/hList7"/>
    <dgm:cxn modelId="{CA9F370B-D564-4D95-AB5B-A97AB6F7DB96}" type="presOf" srcId="{86676186-EC6F-454B-B5D3-6C536F197171}" destId="{395EB48E-0178-4515-80EE-9C700760DE9A}" srcOrd="0" destOrd="0" presId="urn:microsoft.com/office/officeart/2005/8/layout/hList7"/>
    <dgm:cxn modelId="{C6E7BB10-FD02-4553-B68C-4F065AF8CF0C}" type="presOf" srcId="{7175FAF5-5142-47F7-826F-D132E6DDD083}" destId="{C5843BD1-BA5E-47A5-B7EC-793FCD59D752}" srcOrd="0" destOrd="1" presId="urn:microsoft.com/office/officeart/2005/8/layout/hList7"/>
    <dgm:cxn modelId="{F0BD3714-143C-48E0-9FE0-454C9F92D145}" type="presOf" srcId="{85B4FEF6-C3DA-4A87-A392-B63BAA094751}" destId="{753AEA90-8049-40FA-AC75-AD04B7761513}" srcOrd="0" destOrd="1" presId="urn:microsoft.com/office/officeart/2005/8/layout/hList7"/>
    <dgm:cxn modelId="{65930315-615F-4AB7-B418-5BB94B2D0EC2}" srcId="{5025354A-8226-44E4-A86D-35B478186F1D}" destId="{DF12693E-49CD-49BB-8364-5C6911882973}" srcOrd="0" destOrd="0" parTransId="{646EC368-757C-4762-BC8B-AB4548F85F5C}" sibTransId="{099DB924-AEFE-4AF4-B9BB-9FE3265988F6}"/>
    <dgm:cxn modelId="{D94E4316-E50C-4807-ABF7-C0298520FC8B}" type="presOf" srcId="{DF12693E-49CD-49BB-8364-5C6911882973}" destId="{3A6154B7-B6B1-4003-8583-1792939863D9}" srcOrd="0" destOrd="0" presId="urn:microsoft.com/office/officeart/2005/8/layout/hList7"/>
    <dgm:cxn modelId="{86082432-6BE4-4150-99E0-ED5E427185E6}" type="presOf" srcId="{B94417DA-0F3A-457D-9A53-CF74DA95FD86}" destId="{529FDEBB-CB2E-4036-8B2A-48587B965A09}" srcOrd="1" destOrd="2" presId="urn:microsoft.com/office/officeart/2005/8/layout/hList7"/>
    <dgm:cxn modelId="{F9412A38-C29E-48BD-A7DF-BCBF1DDE5AD0}" srcId="{DF12693E-49CD-49BB-8364-5C6911882973}" destId="{7CE53A47-AD97-4AFD-A455-808E464E6CDE}" srcOrd="0" destOrd="0" parTransId="{A7C84549-F1CF-42CC-80F6-33D72CFA7A3A}" sibTransId="{31419B2F-BD76-40A6-B897-52EDCA8DF282}"/>
    <dgm:cxn modelId="{4C19C039-3D53-4216-96FB-E297F36F272B}" srcId="{DF12693E-49CD-49BB-8364-5C6911882973}" destId="{362DE70D-401B-4D6C-8F74-DA95394CEF4B}" srcOrd="2" destOrd="0" parTransId="{6E7E2B0C-7BD4-447C-BEBD-0158CA944841}" sibTransId="{7333C883-7813-4133-AB4F-C581265BA394}"/>
    <dgm:cxn modelId="{2049B065-9533-46B0-920F-DFD58F77DC64}" type="presOf" srcId="{7CE53A47-AD97-4AFD-A455-808E464E6CDE}" destId="{3A6154B7-B6B1-4003-8583-1792939863D9}" srcOrd="0" destOrd="1" presId="urn:microsoft.com/office/officeart/2005/8/layout/hList7"/>
    <dgm:cxn modelId="{F61E2E48-5E18-46DC-9302-8A20818AC9DE}" type="presOf" srcId="{93D9187C-06DB-4C8C-B799-6FEE69C09735}" destId="{AAFBC353-0DD0-4CA6-882A-C78E7FEE81BA}" srcOrd="1" destOrd="0" presId="urn:microsoft.com/office/officeart/2005/8/layout/hList7"/>
    <dgm:cxn modelId="{E184176B-D699-42E5-9905-4ACA718F356F}" srcId="{F4C4E445-EEF5-4D32-A16B-3E6B0491F734}" destId="{7175FAF5-5142-47F7-826F-D132E6DDD083}" srcOrd="0" destOrd="0" parTransId="{67D7377F-B015-407C-AC61-191953ABB69D}" sibTransId="{12D6A17A-9E21-44F6-AA2A-EFACAD6D9D35}"/>
    <dgm:cxn modelId="{8B46CF4B-6369-4687-86E0-78852385C4F7}" type="presOf" srcId="{85B4FEF6-C3DA-4A87-A392-B63BAA094751}" destId="{AAFBC353-0DD0-4CA6-882A-C78E7FEE81BA}" srcOrd="1" destOrd="1" presId="urn:microsoft.com/office/officeart/2005/8/layout/hList7"/>
    <dgm:cxn modelId="{E7D64A72-0526-4DA8-9A67-536D480A0AA9}" type="presOf" srcId="{DF12693E-49CD-49BB-8364-5C6911882973}" destId="{529FDEBB-CB2E-4036-8B2A-48587B965A09}" srcOrd="1" destOrd="0" presId="urn:microsoft.com/office/officeart/2005/8/layout/hList7"/>
    <dgm:cxn modelId="{FAF9DA57-6823-485A-ABC3-BDA5E7572808}" srcId="{DF12693E-49CD-49BB-8364-5C6911882973}" destId="{B94417DA-0F3A-457D-9A53-CF74DA95FD86}" srcOrd="1" destOrd="0" parTransId="{C76EC575-3B18-4C8A-885F-A7CF1E2AFCCC}" sibTransId="{20B4F01D-9D06-4459-B14D-3C817E6F1938}"/>
    <dgm:cxn modelId="{6C8D6778-315F-4F6F-8A92-2213F186D9A6}" srcId="{5025354A-8226-44E4-A86D-35B478186F1D}" destId="{F4C4E445-EEF5-4D32-A16B-3E6B0491F734}" srcOrd="1" destOrd="0" parTransId="{5CE3D65B-DED6-4461-B7A6-4F4C31277990}" sibTransId="{86676186-EC6F-454B-B5D3-6C536F197171}"/>
    <dgm:cxn modelId="{C9950B95-C618-4496-B891-7B25D4DA0900}" type="presOf" srcId="{7F639F4E-2A83-47CD-83F6-D34FD9510DAB}" destId="{753AEA90-8049-40FA-AC75-AD04B7761513}" srcOrd="0" destOrd="2" presId="urn:microsoft.com/office/officeart/2005/8/layout/hList7"/>
    <dgm:cxn modelId="{64ACE296-3BAE-4DEE-AE30-6108FD50A4B6}" srcId="{5025354A-8226-44E4-A86D-35B478186F1D}" destId="{93D9187C-06DB-4C8C-B799-6FEE69C09735}" srcOrd="2" destOrd="0" parTransId="{ADF9A76B-A543-4280-A6FC-7A8BC605DCF9}" sibTransId="{3CB6970F-8211-4C65-879F-B5CF06538372}"/>
    <dgm:cxn modelId="{D5BD3C9A-8AB1-4C1E-96CC-F491C0CA1A27}" type="presOf" srcId="{93D9187C-06DB-4C8C-B799-6FEE69C09735}" destId="{753AEA90-8049-40FA-AC75-AD04B7761513}" srcOrd="0" destOrd="0" presId="urn:microsoft.com/office/officeart/2005/8/layout/hList7"/>
    <dgm:cxn modelId="{1595AD9D-B12A-48F0-82B5-922D053D51FA}" type="presOf" srcId="{F4C4E445-EEF5-4D32-A16B-3E6B0491F734}" destId="{BC08EC8E-CDFF-40DB-9C87-ABA59C33742D}" srcOrd="1" destOrd="0" presId="urn:microsoft.com/office/officeart/2005/8/layout/hList7"/>
    <dgm:cxn modelId="{1877DFA1-7DAF-4AEF-B4E2-8F88DA7EDE19}" type="presOf" srcId="{48E2C1AF-0B68-4ACB-B541-51FAE236AF23}" destId="{C5843BD1-BA5E-47A5-B7EC-793FCD59D752}" srcOrd="0" destOrd="2" presId="urn:microsoft.com/office/officeart/2005/8/layout/hList7"/>
    <dgm:cxn modelId="{3470EFA4-8A13-48E3-B1B6-0EEEDA4AC434}" srcId="{93D9187C-06DB-4C8C-B799-6FEE69C09735}" destId="{7F639F4E-2A83-47CD-83F6-D34FD9510DAB}" srcOrd="1" destOrd="0" parTransId="{406E7FF3-1875-49CF-A3EF-A7084129FF38}" sibTransId="{2DA5AA47-8AF6-4F22-AB0A-2D6C669BA9E2}"/>
    <dgm:cxn modelId="{478DA9AC-3173-4074-9A3F-F8BCCAE712AD}" type="presOf" srcId="{B94417DA-0F3A-457D-9A53-CF74DA95FD86}" destId="{3A6154B7-B6B1-4003-8583-1792939863D9}" srcOrd="0" destOrd="2" presId="urn:microsoft.com/office/officeart/2005/8/layout/hList7"/>
    <dgm:cxn modelId="{88BEB3B0-BD86-43A0-A890-D92E767670D8}" type="presOf" srcId="{F4C4E445-EEF5-4D32-A16B-3E6B0491F734}" destId="{C5843BD1-BA5E-47A5-B7EC-793FCD59D752}" srcOrd="0" destOrd="0" presId="urn:microsoft.com/office/officeart/2005/8/layout/hList7"/>
    <dgm:cxn modelId="{308FDCB4-D213-4BC6-B343-163FD1C4CA47}" type="presOf" srcId="{7CE53A47-AD97-4AFD-A455-808E464E6CDE}" destId="{529FDEBB-CB2E-4036-8B2A-48587B965A09}" srcOrd="1" destOrd="1" presId="urn:microsoft.com/office/officeart/2005/8/layout/hList7"/>
    <dgm:cxn modelId="{A2949BBB-3C56-4E35-8FB5-C19F68F477E0}" type="presOf" srcId="{48E2C1AF-0B68-4ACB-B541-51FAE236AF23}" destId="{BC08EC8E-CDFF-40DB-9C87-ABA59C33742D}" srcOrd="1" destOrd="2" presId="urn:microsoft.com/office/officeart/2005/8/layout/hList7"/>
    <dgm:cxn modelId="{1F0286C3-64D0-40A5-B042-AB98E853CC2C}" srcId="{93D9187C-06DB-4C8C-B799-6FEE69C09735}" destId="{85B4FEF6-C3DA-4A87-A392-B63BAA094751}" srcOrd="0" destOrd="0" parTransId="{3EE65F4F-BBDC-4398-A541-93A1C11D2822}" sibTransId="{13590F3F-457C-4E1B-8EE6-FCB1266F9400}"/>
    <dgm:cxn modelId="{E6378FDD-20E9-4B28-B140-E4EAB9CC9FCF}" type="presOf" srcId="{7F639F4E-2A83-47CD-83F6-D34FD9510DAB}" destId="{AAFBC353-0DD0-4CA6-882A-C78E7FEE81BA}" srcOrd="1" destOrd="2" presId="urn:microsoft.com/office/officeart/2005/8/layout/hList7"/>
    <dgm:cxn modelId="{C6B697E3-C406-4882-B569-17D3908A05DE}" srcId="{F4C4E445-EEF5-4D32-A16B-3E6B0491F734}" destId="{48E2C1AF-0B68-4ACB-B541-51FAE236AF23}" srcOrd="1" destOrd="0" parTransId="{4ADF63EC-0D14-4B60-A5E9-5408480829E9}" sibTransId="{22CC72B1-7E9C-4B1B-907B-1A214B797BB9}"/>
    <dgm:cxn modelId="{44A2C6E6-7DEA-48A5-8DB7-31B7F4735F17}" type="presOf" srcId="{362DE70D-401B-4D6C-8F74-DA95394CEF4B}" destId="{529FDEBB-CB2E-4036-8B2A-48587B965A09}" srcOrd="1" destOrd="3" presId="urn:microsoft.com/office/officeart/2005/8/layout/hList7"/>
    <dgm:cxn modelId="{B93A80E8-F483-41BB-A02A-A025F39DBA11}" type="presOf" srcId="{7175FAF5-5142-47F7-826F-D132E6DDD083}" destId="{BC08EC8E-CDFF-40DB-9C87-ABA59C33742D}" srcOrd="1" destOrd="1" presId="urn:microsoft.com/office/officeart/2005/8/layout/hList7"/>
    <dgm:cxn modelId="{8DBBC8F8-AC41-466B-B801-C8F010275264}" type="presOf" srcId="{362DE70D-401B-4D6C-8F74-DA95394CEF4B}" destId="{3A6154B7-B6B1-4003-8583-1792939863D9}" srcOrd="0" destOrd="3" presId="urn:microsoft.com/office/officeart/2005/8/layout/hList7"/>
    <dgm:cxn modelId="{D10928E1-8645-42ED-A3BB-B507B1B7209B}" type="presParOf" srcId="{9B417F0A-8E61-434E-9D5C-8DA645E26A5D}" destId="{5933A21C-B4FF-4BF1-AC88-3C984116C226}" srcOrd="0" destOrd="0" presId="urn:microsoft.com/office/officeart/2005/8/layout/hList7"/>
    <dgm:cxn modelId="{A7301E51-00B0-47FB-82E3-5B7CB551430E}" type="presParOf" srcId="{9B417F0A-8E61-434E-9D5C-8DA645E26A5D}" destId="{E0D8F6EE-08D5-4806-B619-C936E0EDD453}" srcOrd="1" destOrd="0" presId="urn:microsoft.com/office/officeart/2005/8/layout/hList7"/>
    <dgm:cxn modelId="{C92E0FD6-2F49-4B55-B83A-9D5552FAF637}" type="presParOf" srcId="{E0D8F6EE-08D5-4806-B619-C936E0EDD453}" destId="{505DF8D0-3598-40B6-85F1-454C7C7F41F6}" srcOrd="0" destOrd="0" presId="urn:microsoft.com/office/officeart/2005/8/layout/hList7"/>
    <dgm:cxn modelId="{605B0DBE-0479-4984-86C5-840FEED24DAF}" type="presParOf" srcId="{505DF8D0-3598-40B6-85F1-454C7C7F41F6}" destId="{3A6154B7-B6B1-4003-8583-1792939863D9}" srcOrd="0" destOrd="0" presId="urn:microsoft.com/office/officeart/2005/8/layout/hList7"/>
    <dgm:cxn modelId="{E8AF2415-87FF-49DB-96B6-EB3D7452C02F}" type="presParOf" srcId="{505DF8D0-3598-40B6-85F1-454C7C7F41F6}" destId="{529FDEBB-CB2E-4036-8B2A-48587B965A09}" srcOrd="1" destOrd="0" presId="urn:microsoft.com/office/officeart/2005/8/layout/hList7"/>
    <dgm:cxn modelId="{E14A7A16-8E9A-4B1F-93C4-E4C897C18039}" type="presParOf" srcId="{505DF8D0-3598-40B6-85F1-454C7C7F41F6}" destId="{4CFD211F-3ACD-4D8E-B515-784EB85227D0}" srcOrd="2" destOrd="0" presId="urn:microsoft.com/office/officeart/2005/8/layout/hList7"/>
    <dgm:cxn modelId="{B7F517EA-C3ED-4729-BFB2-05432D907A9D}" type="presParOf" srcId="{505DF8D0-3598-40B6-85F1-454C7C7F41F6}" destId="{533815DC-2331-4ED2-892D-6D532D77523D}" srcOrd="3" destOrd="0" presId="urn:microsoft.com/office/officeart/2005/8/layout/hList7"/>
    <dgm:cxn modelId="{CFBA5A51-D3EC-4275-A653-6EF8CB855948}" type="presParOf" srcId="{E0D8F6EE-08D5-4806-B619-C936E0EDD453}" destId="{856691BB-5567-44B9-8BC3-9CE4E0666191}" srcOrd="1" destOrd="0" presId="urn:microsoft.com/office/officeart/2005/8/layout/hList7"/>
    <dgm:cxn modelId="{6B18D3D8-6A33-4A44-BCF6-F6B0A2BC10E6}" type="presParOf" srcId="{E0D8F6EE-08D5-4806-B619-C936E0EDD453}" destId="{C3A783DF-7E5A-492C-A263-F38BEC65A6FA}" srcOrd="2" destOrd="0" presId="urn:microsoft.com/office/officeart/2005/8/layout/hList7"/>
    <dgm:cxn modelId="{8A4056CC-BEA2-4B9F-9C82-487DECB90625}" type="presParOf" srcId="{C3A783DF-7E5A-492C-A263-F38BEC65A6FA}" destId="{C5843BD1-BA5E-47A5-B7EC-793FCD59D752}" srcOrd="0" destOrd="0" presId="urn:microsoft.com/office/officeart/2005/8/layout/hList7"/>
    <dgm:cxn modelId="{5E2C2518-1A49-45F5-9407-771BCC3286BC}" type="presParOf" srcId="{C3A783DF-7E5A-492C-A263-F38BEC65A6FA}" destId="{BC08EC8E-CDFF-40DB-9C87-ABA59C33742D}" srcOrd="1" destOrd="0" presId="urn:microsoft.com/office/officeart/2005/8/layout/hList7"/>
    <dgm:cxn modelId="{A1D9BDAA-AECE-4742-94CE-01C05C79B370}" type="presParOf" srcId="{C3A783DF-7E5A-492C-A263-F38BEC65A6FA}" destId="{BA91D020-008B-45BD-984A-AAAFD2C6B1BE}" srcOrd="2" destOrd="0" presId="urn:microsoft.com/office/officeart/2005/8/layout/hList7"/>
    <dgm:cxn modelId="{85CF62A1-D4BA-4791-8BFF-EBB7A33B70EC}" type="presParOf" srcId="{C3A783DF-7E5A-492C-A263-F38BEC65A6FA}" destId="{28957C6C-6C22-42B5-8739-B06A5DE3A61E}" srcOrd="3" destOrd="0" presId="urn:microsoft.com/office/officeart/2005/8/layout/hList7"/>
    <dgm:cxn modelId="{594C6296-8D98-41B4-ABA4-61BED927F29F}" type="presParOf" srcId="{E0D8F6EE-08D5-4806-B619-C936E0EDD453}" destId="{395EB48E-0178-4515-80EE-9C700760DE9A}" srcOrd="3" destOrd="0" presId="urn:microsoft.com/office/officeart/2005/8/layout/hList7"/>
    <dgm:cxn modelId="{BF0A1E76-76AE-4A38-B4D6-ECCD7504BE04}" type="presParOf" srcId="{E0D8F6EE-08D5-4806-B619-C936E0EDD453}" destId="{DE99224A-09C1-4EAC-8337-A10912071DF1}" srcOrd="4" destOrd="0" presId="urn:microsoft.com/office/officeart/2005/8/layout/hList7"/>
    <dgm:cxn modelId="{C7046208-3797-4380-89A2-1C5356D50A8D}" type="presParOf" srcId="{DE99224A-09C1-4EAC-8337-A10912071DF1}" destId="{753AEA90-8049-40FA-AC75-AD04B7761513}" srcOrd="0" destOrd="0" presId="urn:microsoft.com/office/officeart/2005/8/layout/hList7"/>
    <dgm:cxn modelId="{3E39E761-49CE-4670-81FA-274087AC23DD}" type="presParOf" srcId="{DE99224A-09C1-4EAC-8337-A10912071DF1}" destId="{AAFBC353-0DD0-4CA6-882A-C78E7FEE81BA}" srcOrd="1" destOrd="0" presId="urn:microsoft.com/office/officeart/2005/8/layout/hList7"/>
    <dgm:cxn modelId="{BC9FDDD8-100A-4395-9305-0615579B17F6}" type="presParOf" srcId="{DE99224A-09C1-4EAC-8337-A10912071DF1}" destId="{00A3B5AA-B4C4-4C49-89AA-6C9E7FA98D4E}" srcOrd="2" destOrd="0" presId="urn:microsoft.com/office/officeart/2005/8/layout/hList7"/>
    <dgm:cxn modelId="{0B3A5B69-F420-40B5-8DF5-96E22E9A2CE8}" type="presParOf" srcId="{DE99224A-09C1-4EAC-8337-A10912071DF1}" destId="{F8207D5A-C7B6-4CC8-967B-894B298AE0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EA2606-9342-4457-BB9F-5F8D6473BED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0548AB-F93A-47FC-A1F4-D57C159675DC}">
      <dgm:prSet custT="1"/>
      <dgm:spPr/>
      <dgm:t>
        <a:bodyPr/>
        <a:lstStyle/>
        <a:p>
          <a:pPr algn="ctr">
            <a:defRPr b="1"/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Reports </a:t>
          </a:r>
        </a:p>
        <a:p>
          <a:pPr algn="ctr">
            <a:defRPr b="1"/>
          </a:pP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* Run monthly </a:t>
          </a:r>
          <a:r>
            <a:rPr lang="en-US" sz="1600" i="1">
              <a:latin typeface="Arial" panose="020B0604020202020204" pitchFamily="34" charset="0"/>
              <a:cs typeface="Arial" panose="020B0604020202020204" pitchFamily="34" charset="0"/>
            </a:rPr>
            <a:t>TPC</a:t>
          </a: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 reports </a:t>
          </a:r>
        </a:p>
        <a:p>
          <a:pPr algn="l">
            <a:defRPr b="1"/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* Provide quarterly           </a:t>
          </a:r>
        </a:p>
        <a:p>
          <a:pPr algn="l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   physician  reports </a:t>
          </a:r>
        </a:p>
        <a:p>
          <a:pPr algn="l">
            <a:defRPr b="1"/>
          </a:pPr>
          <a:r>
            <a:rPr lang="en-US" sz="1200"/>
            <a:t>  </a:t>
          </a:r>
        </a:p>
        <a:p>
          <a:pPr algn="l">
            <a:defRPr b="1"/>
          </a:pPr>
          <a:endParaRPr lang="en-US" sz="1200" dirty="0"/>
        </a:p>
      </dgm:t>
    </dgm:pt>
    <dgm:pt modelId="{FB0DA2CB-687C-4A45-BA7F-5B52496B551D}" type="parTrans" cxnId="{BD27A81B-85C1-48D4-81D2-D1F8CDE08871}">
      <dgm:prSet/>
      <dgm:spPr/>
      <dgm:t>
        <a:bodyPr/>
        <a:lstStyle/>
        <a:p>
          <a:endParaRPr lang="en-US"/>
        </a:p>
      </dgm:t>
    </dgm:pt>
    <dgm:pt modelId="{184EAE26-68DE-430F-A6F3-34DCF19F84BF}" type="sibTrans" cxnId="{BD27A81B-85C1-48D4-81D2-D1F8CDE08871}">
      <dgm:prSet phldrT="1" phldr="0"/>
      <dgm:spPr/>
      <dgm:t>
        <a:bodyPr/>
        <a:lstStyle/>
        <a:p>
          <a:endParaRPr lang="en-US"/>
        </a:p>
      </dgm:t>
    </dgm:pt>
    <dgm:pt modelId="{F0AA67A2-B5D2-4936-BC70-52945F4BC532}">
      <dgm:prSet/>
      <dgm:spPr/>
      <dgm:t>
        <a:bodyPr/>
        <a:lstStyle/>
        <a:p>
          <a:pPr algn="l"/>
          <a:endParaRPr lang="en-US" sz="900" dirty="0"/>
        </a:p>
      </dgm:t>
    </dgm:pt>
    <dgm:pt modelId="{E579A2CD-94FD-44A1-B1B5-1921B9774064}" type="parTrans" cxnId="{17AAA629-8FED-42D8-9DC9-928D476D8FEF}">
      <dgm:prSet/>
      <dgm:spPr/>
      <dgm:t>
        <a:bodyPr/>
        <a:lstStyle/>
        <a:p>
          <a:endParaRPr lang="en-US"/>
        </a:p>
      </dgm:t>
    </dgm:pt>
    <dgm:pt modelId="{FD005BD2-D593-48DE-9D67-53CC5E4CC25E}" type="sibTrans" cxnId="{17AAA629-8FED-42D8-9DC9-928D476D8FEF}">
      <dgm:prSet/>
      <dgm:spPr/>
      <dgm:t>
        <a:bodyPr/>
        <a:lstStyle/>
        <a:p>
          <a:endParaRPr lang="en-US"/>
        </a:p>
      </dgm:t>
    </dgm:pt>
    <dgm:pt modelId="{791B3221-1056-4B80-AB2A-3970D08C85F7}">
      <dgm:prSet custT="1"/>
      <dgm:spPr/>
      <dgm:t>
        <a:bodyPr/>
        <a:lstStyle/>
        <a:p>
          <a:pPr>
            <a:defRPr b="1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  <a:p>
          <a:pPr>
            <a:defRPr b="1"/>
          </a:pP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defRPr b="1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* Survey patients on their experience with MAP </a:t>
          </a:r>
        </a:p>
        <a:p>
          <a:pPr>
            <a:defRPr b="1"/>
          </a:pPr>
          <a:endParaRPr lang="en-US" sz="1200" dirty="0"/>
        </a:p>
        <a:p>
          <a:pPr>
            <a:defRPr b="1"/>
          </a:pPr>
          <a:r>
            <a:rPr lang="en-US" sz="1200" dirty="0"/>
            <a:t>  </a:t>
          </a:r>
        </a:p>
        <a:p>
          <a:pPr>
            <a:defRPr b="1"/>
          </a:pPr>
          <a:r>
            <a:rPr lang="en-US" sz="1200" baseline="0" dirty="0"/>
            <a:t> </a:t>
          </a:r>
          <a:endParaRPr lang="en-US" sz="1200" dirty="0"/>
        </a:p>
      </dgm:t>
    </dgm:pt>
    <dgm:pt modelId="{F0DAFC6C-BA05-49A3-B80E-F23497F9F0A4}" type="parTrans" cxnId="{EF67B970-EB7D-418B-8D9A-283C2E9A5780}">
      <dgm:prSet/>
      <dgm:spPr/>
      <dgm:t>
        <a:bodyPr/>
        <a:lstStyle/>
        <a:p>
          <a:endParaRPr lang="en-US"/>
        </a:p>
      </dgm:t>
    </dgm:pt>
    <dgm:pt modelId="{5DCCF2D4-0AE9-444D-B668-8F0507CD8C70}" type="sibTrans" cxnId="{EF67B970-EB7D-418B-8D9A-283C2E9A5780}">
      <dgm:prSet phldrT="2" phldr="0"/>
      <dgm:spPr/>
      <dgm:t>
        <a:bodyPr/>
        <a:lstStyle/>
        <a:p>
          <a:endParaRPr lang="en-US"/>
        </a:p>
      </dgm:t>
    </dgm:pt>
    <dgm:pt modelId="{75E8A591-1030-4F66-B312-42F5868B7CF0}">
      <dgm:prSet custT="1"/>
      <dgm:spPr/>
      <dgm:t>
        <a:bodyPr/>
        <a:lstStyle/>
        <a:p>
          <a:pPr algn="ctr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Additional resources</a:t>
          </a:r>
        </a:p>
        <a:p>
          <a:pPr algn="ctr">
            <a:defRPr b="1"/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* Apply for additional   </a:t>
          </a:r>
        </a:p>
        <a:p>
          <a:pPr algn="l">
            <a:defRPr b="1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   grants and funding </a:t>
          </a:r>
        </a:p>
        <a:p>
          <a:pPr algn="ctr">
            <a:defRPr b="1"/>
          </a:pPr>
          <a:endParaRPr lang="en-US" sz="1300"/>
        </a:p>
        <a:p>
          <a:pPr algn="ctr">
            <a:defRPr b="1"/>
          </a:pPr>
          <a:endParaRPr lang="en-US" sz="1300"/>
        </a:p>
        <a:p>
          <a:pPr algn="ctr">
            <a:defRPr b="1"/>
          </a:pPr>
          <a:r>
            <a:rPr lang="en-US" sz="1300"/>
            <a:t> </a:t>
          </a:r>
          <a:endParaRPr lang="en-US" sz="1300" dirty="0"/>
        </a:p>
      </dgm:t>
    </dgm:pt>
    <dgm:pt modelId="{04F56621-5171-404C-A868-6075AE186F1A}" type="parTrans" cxnId="{26089B5B-69F3-4765-860D-68CFE0D72D43}">
      <dgm:prSet/>
      <dgm:spPr/>
      <dgm:t>
        <a:bodyPr/>
        <a:lstStyle/>
        <a:p>
          <a:endParaRPr lang="en-US"/>
        </a:p>
      </dgm:t>
    </dgm:pt>
    <dgm:pt modelId="{038C42F2-1558-4E5E-8E8F-B803CA6FBA17}" type="sibTrans" cxnId="{26089B5B-69F3-4765-860D-68CFE0D72D43}">
      <dgm:prSet phldrT="3" phldr="0"/>
      <dgm:spPr/>
      <dgm:t>
        <a:bodyPr/>
        <a:lstStyle/>
        <a:p>
          <a:endParaRPr lang="en-US"/>
        </a:p>
      </dgm:t>
    </dgm:pt>
    <dgm:pt modelId="{863C2790-12F5-4B19-9907-98DB53E536CE}" type="pres">
      <dgm:prSet presAssocID="{37EA2606-9342-4457-BB9F-5F8D6473BEDE}" presName="Name0" presStyleCnt="0">
        <dgm:presLayoutVars>
          <dgm:dir/>
          <dgm:resizeHandles val="exact"/>
        </dgm:presLayoutVars>
      </dgm:prSet>
      <dgm:spPr/>
    </dgm:pt>
    <dgm:pt modelId="{3FE49F06-639C-425E-8A95-0E46AC20693B}" type="pres">
      <dgm:prSet presAssocID="{DE0548AB-F93A-47FC-A1F4-D57C159675DC}" presName="node" presStyleLbl="node1" presStyleIdx="0" presStyleCnt="3" custScaleY="173053">
        <dgm:presLayoutVars>
          <dgm:bulletEnabled val="1"/>
        </dgm:presLayoutVars>
      </dgm:prSet>
      <dgm:spPr/>
    </dgm:pt>
    <dgm:pt modelId="{12BA03E2-42E4-4BBE-9D50-3F321F4AC890}" type="pres">
      <dgm:prSet presAssocID="{184EAE26-68DE-430F-A6F3-34DCF19F84BF}" presName="sibTrans" presStyleLbl="sibTrans1D1" presStyleIdx="0" presStyleCnt="2"/>
      <dgm:spPr/>
    </dgm:pt>
    <dgm:pt modelId="{7E380FD4-D29A-4B42-B4D4-A62B409AFADB}" type="pres">
      <dgm:prSet presAssocID="{184EAE26-68DE-430F-A6F3-34DCF19F84BF}" presName="connectorText" presStyleLbl="sibTrans1D1" presStyleIdx="0" presStyleCnt="2"/>
      <dgm:spPr/>
    </dgm:pt>
    <dgm:pt modelId="{E760B675-A8BE-4A1B-8A64-430DE9EC2AD9}" type="pres">
      <dgm:prSet presAssocID="{791B3221-1056-4B80-AB2A-3970D08C85F7}" presName="node" presStyleLbl="node1" presStyleIdx="1" presStyleCnt="3" custScaleY="172359" custLinFactNeighborX="0" custLinFactNeighborY="347">
        <dgm:presLayoutVars>
          <dgm:bulletEnabled val="1"/>
        </dgm:presLayoutVars>
      </dgm:prSet>
      <dgm:spPr/>
    </dgm:pt>
    <dgm:pt modelId="{EB16A524-8253-4318-B5A7-72AA4649966D}" type="pres">
      <dgm:prSet presAssocID="{5DCCF2D4-0AE9-444D-B668-8F0507CD8C70}" presName="sibTrans" presStyleLbl="sibTrans1D1" presStyleIdx="1" presStyleCnt="2"/>
      <dgm:spPr/>
    </dgm:pt>
    <dgm:pt modelId="{74B8E44D-3D09-4A98-B85C-4E9F770D2CF8}" type="pres">
      <dgm:prSet presAssocID="{5DCCF2D4-0AE9-444D-B668-8F0507CD8C70}" presName="connectorText" presStyleLbl="sibTrans1D1" presStyleIdx="1" presStyleCnt="2"/>
      <dgm:spPr/>
    </dgm:pt>
    <dgm:pt modelId="{61FDE058-086C-4E3A-BC5F-CA35AEAD43DE}" type="pres">
      <dgm:prSet presAssocID="{75E8A591-1030-4F66-B312-42F5868B7CF0}" presName="node" presStyleLbl="node1" presStyleIdx="2" presStyleCnt="3" custScaleY="173053">
        <dgm:presLayoutVars>
          <dgm:bulletEnabled val="1"/>
        </dgm:presLayoutVars>
      </dgm:prSet>
      <dgm:spPr/>
    </dgm:pt>
  </dgm:ptLst>
  <dgm:cxnLst>
    <dgm:cxn modelId="{81134B00-3B97-4B7D-9F98-275C9EF20BCF}" type="presOf" srcId="{184EAE26-68DE-430F-A6F3-34DCF19F84BF}" destId="{7E380FD4-D29A-4B42-B4D4-A62B409AFADB}" srcOrd="1" destOrd="0" presId="urn:microsoft.com/office/officeart/2016/7/layout/RepeatingBendingProcessNew"/>
    <dgm:cxn modelId="{BD675113-3FEC-4AB0-9759-1B907E03036E}" type="presOf" srcId="{791B3221-1056-4B80-AB2A-3970D08C85F7}" destId="{E760B675-A8BE-4A1B-8A64-430DE9EC2AD9}" srcOrd="0" destOrd="0" presId="urn:microsoft.com/office/officeart/2016/7/layout/RepeatingBendingProcessNew"/>
    <dgm:cxn modelId="{BD27A81B-85C1-48D4-81D2-D1F8CDE08871}" srcId="{37EA2606-9342-4457-BB9F-5F8D6473BEDE}" destId="{DE0548AB-F93A-47FC-A1F4-D57C159675DC}" srcOrd="0" destOrd="0" parTransId="{FB0DA2CB-687C-4A45-BA7F-5B52496B551D}" sibTransId="{184EAE26-68DE-430F-A6F3-34DCF19F84BF}"/>
    <dgm:cxn modelId="{17AAA629-8FED-42D8-9DC9-928D476D8FEF}" srcId="{DE0548AB-F93A-47FC-A1F4-D57C159675DC}" destId="{F0AA67A2-B5D2-4936-BC70-52945F4BC532}" srcOrd="0" destOrd="0" parTransId="{E579A2CD-94FD-44A1-B1B5-1921B9774064}" sibTransId="{FD005BD2-D593-48DE-9D67-53CC5E4CC25E}"/>
    <dgm:cxn modelId="{8E630130-5966-4309-9423-9AD9E209E86E}" type="presOf" srcId="{75E8A591-1030-4F66-B312-42F5868B7CF0}" destId="{61FDE058-086C-4E3A-BC5F-CA35AEAD43DE}" srcOrd="0" destOrd="0" presId="urn:microsoft.com/office/officeart/2016/7/layout/RepeatingBendingProcessNew"/>
    <dgm:cxn modelId="{A4970E34-85E9-4AF6-97C2-D5D5E995B48E}" type="presOf" srcId="{184EAE26-68DE-430F-A6F3-34DCF19F84BF}" destId="{12BA03E2-42E4-4BBE-9D50-3F321F4AC890}" srcOrd="0" destOrd="0" presId="urn:microsoft.com/office/officeart/2016/7/layout/RepeatingBendingProcessNew"/>
    <dgm:cxn modelId="{26089B5B-69F3-4765-860D-68CFE0D72D43}" srcId="{37EA2606-9342-4457-BB9F-5F8D6473BEDE}" destId="{75E8A591-1030-4F66-B312-42F5868B7CF0}" srcOrd="2" destOrd="0" parTransId="{04F56621-5171-404C-A868-6075AE186F1A}" sibTransId="{038C42F2-1558-4E5E-8E8F-B803CA6FBA17}"/>
    <dgm:cxn modelId="{0A0DB168-207F-4B51-9AA9-9329FAECB50F}" type="presOf" srcId="{37EA2606-9342-4457-BB9F-5F8D6473BEDE}" destId="{863C2790-12F5-4B19-9907-98DB53E536CE}" srcOrd="0" destOrd="0" presId="urn:microsoft.com/office/officeart/2016/7/layout/RepeatingBendingProcessNew"/>
    <dgm:cxn modelId="{1014206B-11CC-4328-9F20-5D74630F87D6}" type="presOf" srcId="{DE0548AB-F93A-47FC-A1F4-D57C159675DC}" destId="{3FE49F06-639C-425E-8A95-0E46AC20693B}" srcOrd="0" destOrd="0" presId="urn:microsoft.com/office/officeart/2016/7/layout/RepeatingBendingProcessNew"/>
    <dgm:cxn modelId="{EF67B970-EB7D-418B-8D9A-283C2E9A5780}" srcId="{37EA2606-9342-4457-BB9F-5F8D6473BEDE}" destId="{791B3221-1056-4B80-AB2A-3970D08C85F7}" srcOrd="1" destOrd="0" parTransId="{F0DAFC6C-BA05-49A3-B80E-F23497F9F0A4}" sibTransId="{5DCCF2D4-0AE9-444D-B668-8F0507CD8C70}"/>
    <dgm:cxn modelId="{E6420696-F30F-43F0-B4E6-9120C6857C16}" type="presOf" srcId="{5DCCF2D4-0AE9-444D-B668-8F0507CD8C70}" destId="{74B8E44D-3D09-4A98-B85C-4E9F770D2CF8}" srcOrd="1" destOrd="0" presId="urn:microsoft.com/office/officeart/2016/7/layout/RepeatingBendingProcessNew"/>
    <dgm:cxn modelId="{61E03BA4-0754-436C-AC05-E684F8CA2900}" type="presOf" srcId="{F0AA67A2-B5D2-4936-BC70-52945F4BC532}" destId="{3FE49F06-639C-425E-8A95-0E46AC20693B}" srcOrd="0" destOrd="1" presId="urn:microsoft.com/office/officeart/2016/7/layout/RepeatingBendingProcessNew"/>
    <dgm:cxn modelId="{483EF3E5-26CC-479D-9419-904B5785362A}" type="presOf" srcId="{5DCCF2D4-0AE9-444D-B668-8F0507CD8C70}" destId="{EB16A524-8253-4318-B5A7-72AA4649966D}" srcOrd="0" destOrd="0" presId="urn:microsoft.com/office/officeart/2016/7/layout/RepeatingBendingProcessNew"/>
    <dgm:cxn modelId="{97A5C096-A3E3-4DE6-B33F-57418478FA12}" type="presParOf" srcId="{863C2790-12F5-4B19-9907-98DB53E536CE}" destId="{3FE49F06-639C-425E-8A95-0E46AC20693B}" srcOrd="0" destOrd="0" presId="urn:microsoft.com/office/officeart/2016/7/layout/RepeatingBendingProcessNew"/>
    <dgm:cxn modelId="{25FC0C9F-AAF6-40EE-BA5B-475A6425C266}" type="presParOf" srcId="{863C2790-12F5-4B19-9907-98DB53E536CE}" destId="{12BA03E2-42E4-4BBE-9D50-3F321F4AC890}" srcOrd="1" destOrd="0" presId="urn:microsoft.com/office/officeart/2016/7/layout/RepeatingBendingProcessNew"/>
    <dgm:cxn modelId="{705FD65C-3769-4FA8-B8FE-E080F3AE7C2D}" type="presParOf" srcId="{12BA03E2-42E4-4BBE-9D50-3F321F4AC890}" destId="{7E380FD4-D29A-4B42-B4D4-A62B409AFADB}" srcOrd="0" destOrd="0" presId="urn:microsoft.com/office/officeart/2016/7/layout/RepeatingBendingProcessNew"/>
    <dgm:cxn modelId="{3EBC2209-F13C-4C8D-A213-2C483CB8C308}" type="presParOf" srcId="{863C2790-12F5-4B19-9907-98DB53E536CE}" destId="{E760B675-A8BE-4A1B-8A64-430DE9EC2AD9}" srcOrd="2" destOrd="0" presId="urn:microsoft.com/office/officeart/2016/7/layout/RepeatingBendingProcessNew"/>
    <dgm:cxn modelId="{8B32E01B-41A7-4A5F-8F6F-1B51D4CAF616}" type="presParOf" srcId="{863C2790-12F5-4B19-9907-98DB53E536CE}" destId="{EB16A524-8253-4318-B5A7-72AA4649966D}" srcOrd="3" destOrd="0" presId="urn:microsoft.com/office/officeart/2016/7/layout/RepeatingBendingProcessNew"/>
    <dgm:cxn modelId="{3942BDD6-0512-49E4-B853-C7A719C457E0}" type="presParOf" srcId="{EB16A524-8253-4318-B5A7-72AA4649966D}" destId="{74B8E44D-3D09-4A98-B85C-4E9F770D2CF8}" srcOrd="0" destOrd="0" presId="urn:microsoft.com/office/officeart/2016/7/layout/RepeatingBendingProcessNew"/>
    <dgm:cxn modelId="{AC319CF9-D1D9-47D4-96FC-61807249EED8}" type="presParOf" srcId="{863C2790-12F5-4B19-9907-98DB53E536CE}" destId="{61FDE058-086C-4E3A-BC5F-CA35AEAD43DE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85DC4-25FA-4BC4-982F-5D98A8702E94}">
      <dsp:nvSpPr>
        <dsp:cNvPr id="0" name=""/>
        <dsp:cNvSpPr/>
      </dsp:nvSpPr>
      <dsp:spPr>
        <a:xfrm>
          <a:off x="797509" y="497593"/>
          <a:ext cx="853453" cy="853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90241-04EE-4E0A-BF21-4FADF131C6DB}">
      <dsp:nvSpPr>
        <dsp:cNvPr id="0" name=""/>
        <dsp:cNvSpPr/>
      </dsp:nvSpPr>
      <dsp:spPr>
        <a:xfrm>
          <a:off x="5017" y="1449933"/>
          <a:ext cx="2438437" cy="8001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Develop a Budget</a:t>
          </a:r>
        </a:p>
      </dsp:txBody>
      <dsp:txXfrm>
        <a:off x="5017" y="1449933"/>
        <a:ext cx="2438437" cy="800112"/>
      </dsp:txXfrm>
    </dsp:sp>
    <dsp:sp modelId="{668AB494-654A-488B-8A1E-CEE0EA2FC7A6}">
      <dsp:nvSpPr>
        <dsp:cNvPr id="0" name=""/>
        <dsp:cNvSpPr/>
      </dsp:nvSpPr>
      <dsp:spPr>
        <a:xfrm>
          <a:off x="127012" y="1689410"/>
          <a:ext cx="2438437" cy="5012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Determine the total cost of the program</a:t>
          </a:r>
        </a:p>
      </dsp:txBody>
      <dsp:txXfrm>
        <a:off x="127012" y="1689410"/>
        <a:ext cx="2438437" cy="501264"/>
      </dsp:txXfrm>
    </dsp:sp>
    <dsp:sp modelId="{82A93E81-621F-44A3-A0B9-1E0782E79782}">
      <dsp:nvSpPr>
        <dsp:cNvPr id="0" name=""/>
        <dsp:cNvSpPr/>
      </dsp:nvSpPr>
      <dsp:spPr>
        <a:xfrm>
          <a:off x="3662673" y="497593"/>
          <a:ext cx="853453" cy="853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A5222-B1DE-4942-9159-4E41F4CD6479}">
      <dsp:nvSpPr>
        <dsp:cNvPr id="0" name=""/>
        <dsp:cNvSpPr/>
      </dsp:nvSpPr>
      <dsp:spPr>
        <a:xfrm>
          <a:off x="2870181" y="1449933"/>
          <a:ext cx="2438437" cy="8001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Plan for how the MAP will be sustained in the future</a:t>
          </a:r>
        </a:p>
      </dsp:txBody>
      <dsp:txXfrm>
        <a:off x="2870181" y="1449933"/>
        <a:ext cx="2438437" cy="800112"/>
      </dsp:txXfrm>
    </dsp:sp>
    <dsp:sp modelId="{7F622EB6-B20A-4A5B-8604-F756E4899316}">
      <dsp:nvSpPr>
        <dsp:cNvPr id="0" name=""/>
        <dsp:cNvSpPr/>
      </dsp:nvSpPr>
      <dsp:spPr>
        <a:xfrm>
          <a:off x="2870181" y="2296040"/>
          <a:ext cx="2438437" cy="5012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72D3F-6FD1-4DDD-AA6A-680168E5675B}">
      <dsp:nvSpPr>
        <dsp:cNvPr id="0" name=""/>
        <dsp:cNvSpPr/>
      </dsp:nvSpPr>
      <dsp:spPr>
        <a:xfrm>
          <a:off x="6527837" y="497593"/>
          <a:ext cx="853453" cy="853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D617A-FE40-48C6-AA2B-A1B2729EEBE7}">
      <dsp:nvSpPr>
        <dsp:cNvPr id="0" name=""/>
        <dsp:cNvSpPr/>
      </dsp:nvSpPr>
      <dsp:spPr>
        <a:xfrm>
          <a:off x="5735345" y="1449933"/>
          <a:ext cx="2438437" cy="8001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Apply for grants </a:t>
          </a:r>
        </a:p>
      </dsp:txBody>
      <dsp:txXfrm>
        <a:off x="5735345" y="1449933"/>
        <a:ext cx="2438437" cy="800112"/>
      </dsp:txXfrm>
    </dsp:sp>
    <dsp:sp modelId="{06C2CA49-710A-495A-8236-CC83A9F325BD}">
      <dsp:nvSpPr>
        <dsp:cNvPr id="0" name=""/>
        <dsp:cNvSpPr/>
      </dsp:nvSpPr>
      <dsp:spPr>
        <a:xfrm>
          <a:off x="5735345" y="2296040"/>
          <a:ext cx="2438437" cy="5012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2E6E-B306-4A2B-A050-8670D7F6E65D}">
      <dsp:nvSpPr>
        <dsp:cNvPr id="0" name=""/>
        <dsp:cNvSpPr/>
      </dsp:nvSpPr>
      <dsp:spPr>
        <a:xfrm>
          <a:off x="327922" y="1045823"/>
          <a:ext cx="532353" cy="532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EAE41-1DA1-46BD-B78F-0BC4396B8D40}">
      <dsp:nvSpPr>
        <dsp:cNvPr id="0" name=""/>
        <dsp:cNvSpPr/>
      </dsp:nvSpPr>
      <dsp:spPr>
        <a:xfrm>
          <a:off x="2595" y="1775871"/>
          <a:ext cx="1183007" cy="4732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Adequate office space</a:t>
          </a:r>
        </a:p>
      </dsp:txBody>
      <dsp:txXfrm>
        <a:off x="2595" y="1775871"/>
        <a:ext cx="1183007" cy="473203"/>
      </dsp:txXfrm>
    </dsp:sp>
    <dsp:sp modelId="{CA874FF3-AFBC-4DFD-84E0-F40B614D1A1F}">
      <dsp:nvSpPr>
        <dsp:cNvPr id="0" name=""/>
        <dsp:cNvSpPr/>
      </dsp:nvSpPr>
      <dsp:spPr>
        <a:xfrm>
          <a:off x="1717956" y="1045823"/>
          <a:ext cx="532353" cy="532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E6A2F-ADA5-4E61-9C61-1C732E3F1228}">
      <dsp:nvSpPr>
        <dsp:cNvPr id="0" name=""/>
        <dsp:cNvSpPr/>
      </dsp:nvSpPr>
      <dsp:spPr>
        <a:xfrm>
          <a:off x="1392629" y="1775871"/>
          <a:ext cx="1183007" cy="4732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 dedicated phone line with voicemail</a:t>
          </a:r>
        </a:p>
      </dsp:txBody>
      <dsp:txXfrm>
        <a:off x="1392629" y="1775871"/>
        <a:ext cx="1183007" cy="473203"/>
      </dsp:txXfrm>
    </dsp:sp>
    <dsp:sp modelId="{13C10230-31B9-4400-A92B-5FD61D006D0C}">
      <dsp:nvSpPr>
        <dsp:cNvPr id="0" name=""/>
        <dsp:cNvSpPr/>
      </dsp:nvSpPr>
      <dsp:spPr>
        <a:xfrm>
          <a:off x="3107990" y="1045823"/>
          <a:ext cx="532353" cy="532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B15ED-5ED1-419D-AF00-E9FB93CFCE29}">
      <dsp:nvSpPr>
        <dsp:cNvPr id="0" name=""/>
        <dsp:cNvSpPr/>
      </dsp:nvSpPr>
      <dsp:spPr>
        <a:xfrm>
          <a:off x="2782663" y="1775871"/>
          <a:ext cx="1183007" cy="4732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Access to fax and copier *very important!</a:t>
          </a:r>
        </a:p>
      </dsp:txBody>
      <dsp:txXfrm>
        <a:off x="2782663" y="1775871"/>
        <a:ext cx="1183007" cy="473203"/>
      </dsp:txXfrm>
    </dsp:sp>
    <dsp:sp modelId="{36221951-198F-4053-9F86-421F82FFC9B3}">
      <dsp:nvSpPr>
        <dsp:cNvPr id="0" name=""/>
        <dsp:cNvSpPr/>
      </dsp:nvSpPr>
      <dsp:spPr>
        <a:xfrm>
          <a:off x="4498024" y="1045823"/>
          <a:ext cx="532353" cy="532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4B946-7277-4D25-8EA1-35E019151FBF}">
      <dsp:nvSpPr>
        <dsp:cNvPr id="0" name=""/>
        <dsp:cNvSpPr/>
      </dsp:nvSpPr>
      <dsp:spPr>
        <a:xfrm>
          <a:off x="4172697" y="1775871"/>
          <a:ext cx="1183007" cy="4732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Computer with an internet connection to access 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TPC </a:t>
          </a:r>
        </a:p>
      </dsp:txBody>
      <dsp:txXfrm>
        <a:off x="4172697" y="1775871"/>
        <a:ext cx="1183007" cy="473203"/>
      </dsp:txXfrm>
    </dsp:sp>
    <dsp:sp modelId="{6833454A-D819-4A42-941D-21C3307F57CB}">
      <dsp:nvSpPr>
        <dsp:cNvPr id="0" name=""/>
        <dsp:cNvSpPr/>
      </dsp:nvSpPr>
      <dsp:spPr>
        <a:xfrm>
          <a:off x="5888059" y="1045823"/>
          <a:ext cx="532353" cy="532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2A7CE-9AB6-479A-A284-09D5A4D48536}">
      <dsp:nvSpPr>
        <dsp:cNvPr id="0" name=""/>
        <dsp:cNvSpPr/>
      </dsp:nvSpPr>
      <dsp:spPr>
        <a:xfrm>
          <a:off x="5562731" y="1775871"/>
          <a:ext cx="1183007" cy="4732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Advertising materials</a:t>
          </a:r>
        </a:p>
      </dsp:txBody>
      <dsp:txXfrm>
        <a:off x="5562731" y="1775871"/>
        <a:ext cx="1183007" cy="473203"/>
      </dsp:txXfrm>
    </dsp:sp>
    <dsp:sp modelId="{488E52C5-2549-4F04-B65F-21C58F633017}">
      <dsp:nvSpPr>
        <dsp:cNvPr id="0" name=""/>
        <dsp:cNvSpPr/>
      </dsp:nvSpPr>
      <dsp:spPr>
        <a:xfrm>
          <a:off x="7403758" y="1045823"/>
          <a:ext cx="532353" cy="5323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CB0F-EF85-4B52-B82B-FFC99BB78A84}">
      <dsp:nvSpPr>
        <dsp:cNvPr id="0" name=""/>
        <dsp:cNvSpPr/>
      </dsp:nvSpPr>
      <dsp:spPr>
        <a:xfrm>
          <a:off x="6952766" y="1775871"/>
          <a:ext cx="1434337" cy="4732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Other miscellaneous office supplies</a:t>
          </a:r>
        </a:p>
      </dsp:txBody>
      <dsp:txXfrm>
        <a:off x="6952766" y="1775871"/>
        <a:ext cx="1434337" cy="473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E024-7E9F-4F92-B613-D6F7F8C273E0}">
      <dsp:nvSpPr>
        <dsp:cNvPr id="0" name=""/>
        <dsp:cNvSpPr/>
      </dsp:nvSpPr>
      <dsp:spPr>
        <a:xfrm rot="5400000">
          <a:off x="5064897" y="-2088933"/>
          <a:ext cx="1027916" cy="525068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Physician office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Clinic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Hospital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Pharmacy </a:t>
          </a:r>
        </a:p>
      </dsp:txBody>
      <dsp:txXfrm rot="-5400000">
        <a:off x="2953512" y="72631"/>
        <a:ext cx="5200508" cy="927558"/>
      </dsp:txXfrm>
    </dsp:sp>
    <dsp:sp modelId="{F63D0EF1-3270-4E0C-9492-D45FDE1CEF44}">
      <dsp:nvSpPr>
        <dsp:cNvPr id="0" name=""/>
        <dsp:cNvSpPr/>
      </dsp:nvSpPr>
      <dsp:spPr>
        <a:xfrm>
          <a:off x="0" y="1620"/>
          <a:ext cx="2953511" cy="106957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Locations of MAP </a:t>
          </a:r>
        </a:p>
      </dsp:txBody>
      <dsp:txXfrm>
        <a:off x="52212" y="53832"/>
        <a:ext cx="2849087" cy="965154"/>
      </dsp:txXfrm>
    </dsp:sp>
    <dsp:sp modelId="{00A1044E-376B-4D2B-A536-2ECA21630794}">
      <dsp:nvSpPr>
        <dsp:cNvPr id="0" name=""/>
        <dsp:cNvSpPr/>
      </dsp:nvSpPr>
      <dsp:spPr>
        <a:xfrm rot="5400000">
          <a:off x="5075301" y="-960930"/>
          <a:ext cx="1007106" cy="525068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Contract pharmacy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Local Physician offices </a:t>
          </a:r>
        </a:p>
      </dsp:txBody>
      <dsp:txXfrm rot="-5400000">
        <a:off x="2953511" y="1210023"/>
        <a:ext cx="5201524" cy="908780"/>
      </dsp:txXfrm>
    </dsp:sp>
    <dsp:sp modelId="{3CAEEFCF-D81C-46CD-B436-1C75125E9472}">
      <dsp:nvSpPr>
        <dsp:cNvPr id="0" name=""/>
        <dsp:cNvSpPr/>
      </dsp:nvSpPr>
      <dsp:spPr>
        <a:xfrm>
          <a:off x="0" y="1124678"/>
          <a:ext cx="2953511" cy="106957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Partners </a:t>
          </a:r>
        </a:p>
      </dsp:txBody>
      <dsp:txXfrm>
        <a:off x="52212" y="1176890"/>
        <a:ext cx="2849087" cy="965154"/>
      </dsp:txXfrm>
    </dsp:sp>
    <dsp:sp modelId="{DD5B53B1-6C3E-47DC-BF1B-8B0D0270F6B2}">
      <dsp:nvSpPr>
        <dsp:cNvPr id="0" name=""/>
        <dsp:cNvSpPr/>
      </dsp:nvSpPr>
      <dsp:spPr>
        <a:xfrm rot="5400000">
          <a:off x="5054800" y="157181"/>
          <a:ext cx="1048110" cy="525068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Materials to providers and patients  </a:t>
          </a:r>
        </a:p>
      </dsp:txBody>
      <dsp:txXfrm rot="-5400000">
        <a:off x="2953512" y="2309635"/>
        <a:ext cx="5199522" cy="945780"/>
      </dsp:txXfrm>
    </dsp:sp>
    <dsp:sp modelId="{9A4A82EE-61C9-4640-BE41-72CB9CB6D624}">
      <dsp:nvSpPr>
        <dsp:cNvPr id="0" name=""/>
        <dsp:cNvSpPr/>
      </dsp:nvSpPr>
      <dsp:spPr>
        <a:xfrm>
          <a:off x="0" y="2247735"/>
          <a:ext cx="2953511" cy="106957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Marketing </a:t>
          </a:r>
        </a:p>
      </dsp:txBody>
      <dsp:txXfrm>
        <a:off x="52212" y="2299947"/>
        <a:ext cx="2849087" cy="965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154B7-B6B1-4003-8583-1792939863D9}">
      <dsp:nvSpPr>
        <dsp:cNvPr id="0" name=""/>
        <dsp:cNvSpPr/>
      </dsp:nvSpPr>
      <dsp:spPr>
        <a:xfrm>
          <a:off x="485" y="0"/>
          <a:ext cx="2987860" cy="40198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Communication</a:t>
          </a:r>
          <a:r>
            <a:rPr lang="en-US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 Assistance Programs</a:t>
          </a:r>
        </a:p>
      </dsp:txBody>
      <dsp:txXfrm>
        <a:off x="485" y="1607952"/>
        <a:ext cx="2987860" cy="1607952"/>
      </dsp:txXfrm>
    </dsp:sp>
    <dsp:sp modelId="{533815DC-2331-4ED2-892D-6D532D77523D}">
      <dsp:nvSpPr>
        <dsp:cNvPr id="0" name=""/>
        <dsp:cNvSpPr/>
      </dsp:nvSpPr>
      <dsp:spPr>
        <a:xfrm>
          <a:off x="825105" y="241192"/>
          <a:ext cx="1338620" cy="13386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3BD1-BA5E-47A5-B7EC-793FCD59D752}">
      <dsp:nvSpPr>
        <dsp:cNvPr id="0" name=""/>
        <dsp:cNvSpPr/>
      </dsp:nvSpPr>
      <dsp:spPr>
        <a:xfrm>
          <a:off x="3066999" y="0"/>
          <a:ext cx="2621781" cy="40198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400" kern="1200" dirty="0"/>
            <a:t>Tracking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Medication Orders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 Pick-ups </a:t>
          </a:r>
        </a:p>
      </dsp:txBody>
      <dsp:txXfrm>
        <a:off x="3066999" y="1607952"/>
        <a:ext cx="2621781" cy="1607952"/>
      </dsp:txXfrm>
    </dsp:sp>
    <dsp:sp modelId="{28957C6C-6C22-42B5-8739-B06A5DE3A61E}">
      <dsp:nvSpPr>
        <dsp:cNvPr id="0" name=""/>
        <dsp:cNvSpPr/>
      </dsp:nvSpPr>
      <dsp:spPr>
        <a:xfrm>
          <a:off x="3708579" y="241192"/>
          <a:ext cx="1338620" cy="13386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AEA90-8049-40FA-AC75-AD04B7761513}">
      <dsp:nvSpPr>
        <dsp:cNvPr id="0" name=""/>
        <dsp:cNvSpPr/>
      </dsp:nvSpPr>
      <dsp:spPr>
        <a:xfrm>
          <a:off x="5741871" y="0"/>
          <a:ext cx="2621781" cy="40198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400" kern="1200" dirty="0"/>
            <a:t>Deliveries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Pharmacies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Physicians Offices </a:t>
          </a:r>
        </a:p>
      </dsp:txBody>
      <dsp:txXfrm>
        <a:off x="5741871" y="1607952"/>
        <a:ext cx="2621781" cy="1607952"/>
      </dsp:txXfrm>
    </dsp:sp>
    <dsp:sp modelId="{F8207D5A-C7B6-4CC8-967B-894B298AE006}">
      <dsp:nvSpPr>
        <dsp:cNvPr id="0" name=""/>
        <dsp:cNvSpPr/>
      </dsp:nvSpPr>
      <dsp:spPr>
        <a:xfrm>
          <a:off x="6409014" y="241192"/>
          <a:ext cx="1338620" cy="13386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3A21C-B4FF-4BF1-AC88-3C984116C226}">
      <dsp:nvSpPr>
        <dsp:cNvPr id="0" name=""/>
        <dsp:cNvSpPr/>
      </dsp:nvSpPr>
      <dsp:spPr>
        <a:xfrm>
          <a:off x="350176" y="3456609"/>
          <a:ext cx="7718524" cy="56326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03E2-42E4-4BBE-9D50-3F321F4AC890}">
      <dsp:nvSpPr>
        <dsp:cNvPr id="0" name=""/>
        <dsp:cNvSpPr/>
      </dsp:nvSpPr>
      <dsp:spPr>
        <a:xfrm>
          <a:off x="2366343" y="1601728"/>
          <a:ext cx="51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956" y="45720"/>
              </a:lnTo>
              <a:lnTo>
                <a:pt x="272956" y="50629"/>
              </a:lnTo>
              <a:lnTo>
                <a:pt x="511713" y="5062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8641" y="1644734"/>
        <a:ext cx="27116" cy="5428"/>
      </dsp:txXfrm>
    </dsp:sp>
    <dsp:sp modelId="{3FE49F06-639C-425E-8A95-0E46AC20693B}">
      <dsp:nvSpPr>
        <dsp:cNvPr id="0" name=""/>
        <dsp:cNvSpPr/>
      </dsp:nvSpPr>
      <dsp:spPr>
        <a:xfrm>
          <a:off x="10257" y="423331"/>
          <a:ext cx="2357885" cy="24482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38" tIns="121278" rIns="115538" bIns="121278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Reports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* Run monthly </a:t>
          </a:r>
          <a:r>
            <a:rPr lang="en-US" sz="1600" i="1" kern="1200">
              <a:latin typeface="Arial" panose="020B0604020202020204" pitchFamily="34" charset="0"/>
              <a:cs typeface="Arial" panose="020B0604020202020204" pitchFamily="34" charset="0"/>
            </a:rPr>
            <a:t>TPC</a:t>
          </a: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 reports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* Provide quarterly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   physician  reports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/>
            <a:t>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257" y="423331"/>
        <a:ext cx="2357885" cy="2448235"/>
      </dsp:txXfrm>
    </dsp:sp>
    <dsp:sp modelId="{EB16A524-8253-4318-B5A7-72AA4649966D}">
      <dsp:nvSpPr>
        <dsp:cNvPr id="0" name=""/>
        <dsp:cNvSpPr/>
      </dsp:nvSpPr>
      <dsp:spPr>
        <a:xfrm>
          <a:off x="5266542" y="1601728"/>
          <a:ext cx="51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29"/>
              </a:moveTo>
              <a:lnTo>
                <a:pt x="272956" y="50629"/>
              </a:lnTo>
              <a:lnTo>
                <a:pt x="272956" y="45720"/>
              </a:lnTo>
              <a:lnTo>
                <a:pt x="5117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8841" y="1644734"/>
        <a:ext cx="27116" cy="5428"/>
      </dsp:txXfrm>
    </dsp:sp>
    <dsp:sp modelId="{E760B675-A8BE-4A1B-8A64-430DE9EC2AD9}">
      <dsp:nvSpPr>
        <dsp:cNvPr id="0" name=""/>
        <dsp:cNvSpPr/>
      </dsp:nvSpPr>
      <dsp:spPr>
        <a:xfrm>
          <a:off x="2910457" y="433149"/>
          <a:ext cx="2357885" cy="2438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38" tIns="121278" rIns="115538" bIns="1212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* Survey patients on their experience with MAP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baseline="0" dirty="0"/>
            <a:t> </a:t>
          </a:r>
          <a:endParaRPr lang="en-US" sz="1200" kern="1200" dirty="0"/>
        </a:p>
      </dsp:txBody>
      <dsp:txXfrm>
        <a:off x="2910457" y="433149"/>
        <a:ext cx="2357885" cy="2438417"/>
      </dsp:txXfrm>
    </dsp:sp>
    <dsp:sp modelId="{61FDE058-086C-4E3A-BC5F-CA35AEAD43DE}">
      <dsp:nvSpPr>
        <dsp:cNvPr id="0" name=""/>
        <dsp:cNvSpPr/>
      </dsp:nvSpPr>
      <dsp:spPr>
        <a:xfrm>
          <a:off x="5810656" y="423331"/>
          <a:ext cx="2357885" cy="24482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38" tIns="121278" rIns="115538" bIns="1212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Additional 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* Apply for additional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   grants and funding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 </a:t>
          </a:r>
          <a:endParaRPr lang="en-US" sz="1300" kern="1200" dirty="0"/>
        </a:p>
      </dsp:txBody>
      <dsp:txXfrm>
        <a:off x="5810656" y="423331"/>
        <a:ext cx="2357885" cy="244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E6F260F-FA42-1C0D-58E9-809540F37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54F332-93D5-046D-C9DA-200F578CA7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A9948E0-64E6-F84A-8D1A-BC0E3A96E9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45B7967-81B2-812B-7C73-597F018F20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A1C742-CA2B-4900-A384-C1898F5162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A39765A-1E5B-031C-CD27-F8A281F6FF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1B4D33E-FBFB-5A51-326F-4BD0B16D4B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638D7E4-EEA0-F738-7A78-96177D8EBB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2723672A-B664-1BF8-269C-54D3A44B54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670C15B7-A663-F015-8984-8D1E701B7A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2347DFDA-3B53-2C70-1CA1-535D9BC36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C7080-4296-40E3-84BF-862C4870FF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F8A66DF-3EC9-B818-3634-135614DBF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44CF13-4AE2-4156-A6DD-02954C2877FA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3CDE3F5-EA49-FF26-3F7E-81438D110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F1A86F2-4A95-D554-331D-3F13A3942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815879E-9B21-4C25-3DC7-F29B7E490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EE976-4D9B-4052-B4E0-E8935012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3AABE7B-2A65-2D26-C77F-C948B90C7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AD7C729-116C-8A3B-2549-80CD4161E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20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815879E-9B21-4C25-3DC7-F29B7E490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4EE976-4D9B-4052-B4E0-E89350123765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3AABE7B-2A65-2D26-C77F-C948B90C7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AD7C729-116C-8A3B-2549-80CD4161E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A3CF615-6F8D-20D2-C74C-318C90231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E9C7D6-C64C-447D-B7DC-8A6B58AE1BE0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78E5480-0C3C-65C0-CC5F-A766B5FDF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A9C6600-58E0-97E1-0E45-66EC6898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DF11ADC-3B3C-F28B-E489-2D29F758D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4D1882-7B6B-4B5A-BCFB-057C2BB5B617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CB70230-E5E2-8EF3-D705-8FBBD0257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968E32B-78E5-0E65-99A3-A5FEDC25F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8EDB9A3-1483-5805-7546-007E13AB5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29FC4E-92F6-4F3C-B02D-D2E9BC6C598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08778C7-B5E8-FF2D-E6CC-977EB5578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892A1F1-D3E7-D433-43B9-A6BD12DF2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8EDB9A3-1483-5805-7546-007E13AB5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29FC4E-92F6-4F3C-B02D-D2E9BC6C5989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08778C7-B5E8-FF2D-E6CC-977EB5578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892A1F1-D3E7-D433-43B9-A6BD12DF2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78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0886534-94CB-2DA2-38AB-E467A0860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9E067D-30A9-4303-A94D-0310BEB6560A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9404941-C7D2-F7A7-6FF1-D06A80F6F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21FEA32-972A-97AB-0D4C-77D09D26B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022BFE3-CC6D-262C-2884-6C6CC51B2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DFFACC-C202-46E3-9C69-2904F7F5DB0E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FDA158D-2550-CC77-AE39-9BA2CB2A0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2E2086D-3E91-9E0D-AC0D-F116CD5F0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022BFE3-CC6D-262C-2884-6C6CC51B2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DFFACC-C202-46E3-9C69-2904F7F5DB0E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FDA158D-2550-CC77-AE39-9BA2CB2A0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2E2086D-3E91-9E0D-AC0D-F116CD5F0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47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D74DCDC8-1575-4CE6-BD83-8D9AE56F5C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91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29AA-1167-41AE-AD9C-D27D668D77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4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9FB10-7A9B-47A9-9714-C81B00F59B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05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13ABC-F00F-4E5F-9EB5-CD2F7CBE55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6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6AE062B-830C-4691-B8C6-3C45FE6E25C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1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2ACB0-38E1-4E6D-AD30-41E04BCBCC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975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E6F9C-DF81-4CFB-9BEC-72CA177B0B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46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85EC-E2CA-4FBA-9571-B41D82550B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06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CA21-4FD0-4BD6-8018-CF63E1E6F2A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54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6693-6BB5-4ADE-99ED-025C6B44CC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63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050E8-69B7-4FE1-A1C2-EF6FE116571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78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C4FC48C-1CE3-4DA0-A22D-D71E65F025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131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4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5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5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77" name="Rectangle 47176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73DDFBE-E450-A871-ECEA-8CE969B5E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0658" y="1382165"/>
            <a:ext cx="3651884" cy="1517984"/>
          </a:xfrm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2600" dirty="0">
                <a:solidFill>
                  <a:srgbClr val="000000"/>
                </a:solidFill>
              </a:rPr>
              <a:t>How to start a Medication Assistance Program (</a:t>
            </a:r>
            <a:r>
              <a:rPr lang="en-US" altLang="en-US" sz="2600" i="1" dirty="0">
                <a:solidFill>
                  <a:srgbClr val="000000"/>
                </a:solidFill>
              </a:rPr>
              <a:t>MAP</a:t>
            </a:r>
            <a:r>
              <a:rPr lang="en-US" altLang="en-US" sz="2600" dirty="0">
                <a:solidFill>
                  <a:srgbClr val="000000"/>
                </a:solidFill>
              </a:rPr>
              <a:t>) </a:t>
            </a:r>
            <a:br>
              <a:rPr lang="en-US" altLang="en-US" sz="2600" dirty="0">
                <a:solidFill>
                  <a:srgbClr val="000000"/>
                </a:solidFill>
              </a:rPr>
            </a:br>
            <a:endParaRPr lang="en-US" altLang="en-US" sz="2600" dirty="0">
              <a:solidFill>
                <a:srgbClr val="000000"/>
              </a:solidFill>
            </a:endParaRPr>
          </a:p>
        </p:txBody>
      </p:sp>
      <p:pic>
        <p:nvPicPr>
          <p:cNvPr id="47106" name="Picture 5" descr="A few women holding medicine bottles&#10;&#10;Description automatically generated">
            <a:extLst>
              <a:ext uri="{FF2B5EF4-FFF2-40B4-BE49-F238E27FC236}">
                <a16:creationId xmlns:a16="http://schemas.microsoft.com/office/drawing/2014/main" id="{0B3D525D-CD5F-CD6D-485D-093C59296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r="28449"/>
          <a:stretch>
            <a:fillRect/>
          </a:stretch>
        </p:blipFill>
        <p:spPr bwMode="auto">
          <a:xfrm>
            <a:off x="14496" y="401979"/>
            <a:ext cx="4586799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178" name="Freeform: Shape 47177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60280389-1D00-AF82-85CC-52460DAA5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0658" y="3007389"/>
            <a:ext cx="3651885" cy="3065865"/>
          </a:xfr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to by </a:t>
            </a:r>
          </a:p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Tri-Area Community Health MAP </a:t>
            </a:r>
          </a:p>
          <a:p>
            <a:pPr lvl="1">
              <a:defRPr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Pharmacy Connection (</a:t>
            </a: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47179" name="Group 47178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7175" name="Oval 4717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Oval 4717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5" name="Rectangle 21524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7" name="Rectangle 21526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974463E-45FF-477E-64BC-ED2BDD8C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5200" dirty="0"/>
              <a:t>Evaluate and improvement </a:t>
            </a:r>
            <a:endParaRPr lang="en-US" altLang="en-US" sz="5200"/>
          </a:p>
        </p:txBody>
      </p:sp>
      <p:grpSp>
        <p:nvGrpSpPr>
          <p:cNvPr id="21529" name="Group 21528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1530" name="Oval 21529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Oval 21530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346B1499-DEA5-B1CB-9A3E-2AE2C5D08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644072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63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4" name="Rectangle 215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6" name="Rectangle 215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974463E-45FF-477E-64BC-ED2BDD8C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Funding &amp; Sustainability</a:t>
            </a:r>
          </a:p>
        </p:txBody>
      </p:sp>
      <p:grpSp>
        <p:nvGrpSpPr>
          <p:cNvPr id="21518" name="Group 215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1519" name="Oval 215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Oval 215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346B1499-DEA5-B1CB-9A3E-2AE2C5D08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51498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2" name="Rectangle 20491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4" name="Rectangle 20493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B5F1FB7-E6AC-C03D-7448-25760A3DD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Resources </a:t>
            </a:r>
          </a:p>
        </p:txBody>
      </p:sp>
      <p:grpSp>
        <p:nvGrpSpPr>
          <p:cNvPr id="20496" name="Group 20495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497" name="Oval 20496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Oval 20497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487" name="Rectangle 3">
            <a:extLst>
              <a:ext uri="{FF2B5EF4-FFF2-40B4-BE49-F238E27FC236}">
                <a16:creationId xmlns:a16="http://schemas.microsoft.com/office/drawing/2014/main" id="{666550C0-1EA3-39D2-B479-9E805EF0C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73146"/>
              </p:ext>
            </p:extLst>
          </p:nvPr>
        </p:nvGraphicFramePr>
        <p:xfrm>
          <a:off x="482598" y="633637"/>
          <a:ext cx="8389699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B8242F1-EF32-6548-CF79-C59E0AC41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Staffing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42589A-3A00-1EAE-E0D7-981C69B39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533401"/>
            <a:ext cx="3528314" cy="392024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VHCF offers 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Job descriptions 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webinars </a:t>
            </a:r>
          </a:p>
          <a:p>
            <a:pPr lvl="2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Beginners</a:t>
            </a:r>
          </a:p>
          <a:p>
            <a:pPr lvl="2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Advance 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Personalized training 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Semi-Annual Roundtables 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Monthly TPC technical assistance calls</a:t>
            </a:r>
          </a:p>
          <a:p>
            <a:pPr lvl="2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Networking opportunities with other TPC users </a:t>
            </a:r>
          </a:p>
          <a:p>
            <a:pPr marL="457200" lvl="1" indent="0">
              <a:buNone/>
              <a:defRPr/>
            </a:pPr>
            <a:endParaRPr lang="en-US" altLang="en-US" sz="1600" dirty="0"/>
          </a:p>
        </p:txBody>
      </p:sp>
      <p:pic>
        <p:nvPicPr>
          <p:cNvPr id="3079" name="Graphic 3078" descr="Teacher">
            <a:extLst>
              <a:ext uri="{FF2B5EF4-FFF2-40B4-BE49-F238E27FC236}">
                <a16:creationId xmlns:a16="http://schemas.microsoft.com/office/drawing/2014/main" id="{0C07C42F-8BCD-6C64-06FA-FF62F31C7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9474" y="965199"/>
            <a:ext cx="3258642" cy="3258642"/>
          </a:xfrm>
          <a:prstGeom prst="rect">
            <a:avLst/>
          </a:prstGeom>
        </p:spPr>
      </p:pic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C740E02-9AB4-1457-4659-42D4592DB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Managing a Medication Assistance Program  </a:t>
            </a:r>
          </a:p>
        </p:txBody>
      </p:sp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279" name="Oval 1127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CEC0D4D1-A507-DC11-BB59-2F37B370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892564"/>
              </p:ext>
            </p:extLst>
          </p:nvPr>
        </p:nvGraphicFramePr>
        <p:xfrm>
          <a:off x="457200" y="609600"/>
          <a:ext cx="8204199" cy="331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C740E02-9AB4-1457-4659-42D4592DB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Managing a Medication Assistance Program  </a:t>
            </a:r>
          </a:p>
        </p:txBody>
      </p:sp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279" name="Oval 1127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CEC0D4D1-A507-DC11-BB59-2F37B370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619999"/>
              </p:ext>
            </p:extLst>
          </p:nvPr>
        </p:nvGraphicFramePr>
        <p:xfrm>
          <a:off x="482598" y="381000"/>
          <a:ext cx="8389700" cy="401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186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" name="Rectangle 27687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FCD99D6-FEB5-CE59-948D-102D54E8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Marketing a MAP to Physicians  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3176A51-9D07-3FFC-9567-E07D479F43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709" y="2121408"/>
            <a:ext cx="5057884" cy="405079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Meet with Leadership to discuss staff marketing and new staff onboarding </a:t>
            </a:r>
          </a:p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 provider meetings</a:t>
            </a:r>
          </a:p>
          <a:p>
            <a:pPr lvl="2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Discuss current medications available in </a:t>
            </a:r>
            <a:r>
              <a:rPr lang="en-US" alt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General patient eligibility criteria </a:t>
            </a:r>
          </a:p>
          <a:p>
            <a:pPr lvl="2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Group medications by classifications </a:t>
            </a:r>
          </a:p>
          <a:p>
            <a:pPr lvl="2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Time frames of medication delivery </a:t>
            </a:r>
          </a:p>
          <a:p>
            <a:pPr lvl="2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MAP office contact information and referral process</a:t>
            </a:r>
          </a:p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Meet with new providers during the first few months of employment </a:t>
            </a:r>
          </a:p>
          <a:p>
            <a:pPr lvl="1">
              <a:defRPr/>
            </a:pPr>
            <a:endParaRPr lang="en-US" altLang="en-US" sz="1600" dirty="0"/>
          </a:p>
          <a:p>
            <a:pPr lvl="1">
              <a:defRPr/>
            </a:pPr>
            <a:endParaRPr lang="en-US" altLang="en-US" sz="1600" dirty="0"/>
          </a:p>
        </p:txBody>
      </p:sp>
      <p:pic>
        <p:nvPicPr>
          <p:cNvPr id="27685" name="Graphic 27684" descr="Doctor">
            <a:extLst>
              <a:ext uri="{FF2B5EF4-FFF2-40B4-BE49-F238E27FC236}">
                <a16:creationId xmlns:a16="http://schemas.microsoft.com/office/drawing/2014/main" id="{DF9AD18C-3877-33B2-65A3-76E09CA1D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grpSp>
        <p:nvGrpSpPr>
          <p:cNvPr id="27690" name="Group 27689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7691" name="Oval 27690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683" name="Oval 27682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3072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7E5D128-6E18-A9E9-AB2B-EE1D4AA3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Marketing A map to patients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A571BA-701C-23C7-57A5-72F02FC12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709" y="2121408"/>
            <a:ext cx="5057884" cy="405079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 with Leadership to discuss updating the marketing campaign 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Include patient qualifying information </a:t>
            </a:r>
          </a:p>
          <a:p>
            <a:pPr lvl="2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Income guidelines </a:t>
            </a:r>
          </a:p>
          <a:p>
            <a:pPr lvl="2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of the most requested medications </a:t>
            </a:r>
          </a:p>
          <a:p>
            <a:pPr lvl="2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 department contact information 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Marketing Placement</a:t>
            </a:r>
          </a:p>
          <a:p>
            <a:pPr lvl="1"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to identify patients in need of medication assistance</a:t>
            </a:r>
          </a:p>
          <a:p>
            <a:pPr lvl="2">
              <a:defRPr/>
            </a:pPr>
            <a:endParaRPr lang="en-US" altLang="en-US" sz="1400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sz="1200" dirty="0"/>
          </a:p>
        </p:txBody>
      </p:sp>
      <p:pic>
        <p:nvPicPr>
          <p:cNvPr id="30727" name="Graphic 30726" descr="Sling outline">
            <a:extLst>
              <a:ext uri="{FF2B5EF4-FFF2-40B4-BE49-F238E27FC236}">
                <a16:creationId xmlns:a16="http://schemas.microsoft.com/office/drawing/2014/main" id="{73F6EA7F-E20B-C056-6350-18D627D5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733" name="Oval 3073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734" name="Oval 3073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3072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7E5D128-6E18-A9E9-AB2B-EE1D4AA3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MAP Outreach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A571BA-701C-23C7-57A5-72F02FC12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709" y="2121408"/>
            <a:ext cx="5057884" cy="4050792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/>
              <a:t>Market to organizations in the community </a:t>
            </a:r>
          </a:p>
          <a:p>
            <a:pPr lvl="1">
              <a:defRPr/>
            </a:pPr>
            <a:r>
              <a:rPr lang="en-US" altLang="en-US" sz="2400" dirty="0"/>
              <a:t>Social Services Agencies</a:t>
            </a:r>
          </a:p>
          <a:p>
            <a:pPr lvl="1">
              <a:defRPr/>
            </a:pPr>
            <a:r>
              <a:rPr lang="en-US" altLang="en-US" sz="2400" dirty="0"/>
              <a:t>Health Departments</a:t>
            </a:r>
          </a:p>
          <a:p>
            <a:pPr lvl="1">
              <a:defRPr/>
            </a:pPr>
            <a:r>
              <a:rPr lang="en-US" altLang="en-US" sz="2400" dirty="0"/>
              <a:t>Food Banks</a:t>
            </a:r>
          </a:p>
          <a:p>
            <a:pPr lvl="1">
              <a:defRPr/>
            </a:pPr>
            <a:r>
              <a:rPr lang="en-US" altLang="en-US" sz="2400" dirty="0"/>
              <a:t>Community Service Boards</a:t>
            </a:r>
          </a:p>
          <a:p>
            <a:pPr lvl="1">
              <a:defRPr/>
            </a:pPr>
            <a:r>
              <a:rPr lang="en-US" altLang="en-US" sz="2400" dirty="0"/>
              <a:t>Faith-based organizations </a:t>
            </a:r>
          </a:p>
          <a:p>
            <a:pPr marL="274320" lvl="1" indent="0">
              <a:buNone/>
              <a:defRPr/>
            </a:pPr>
            <a:endParaRPr lang="en-US" altLang="en-US" sz="1600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sz="1200" dirty="0"/>
          </a:p>
        </p:txBody>
      </p:sp>
      <p:pic>
        <p:nvPicPr>
          <p:cNvPr id="30727" name="Graphic 30726" descr="Marketing with solid fill">
            <a:extLst>
              <a:ext uri="{FF2B5EF4-FFF2-40B4-BE49-F238E27FC236}">
                <a16:creationId xmlns:a16="http://schemas.microsoft.com/office/drawing/2014/main" id="{73F6EA7F-E20B-C056-6350-18D627D5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733" name="Oval 3073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734" name="Oval 3073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56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1230</TotalTime>
  <Words>319</Words>
  <Application>Microsoft Office PowerPoint</Application>
  <PresentationFormat>On-screen Show (4:3)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How to start a Medication Assistance Program (MAP)  </vt:lpstr>
      <vt:lpstr>Funding &amp; Sustainability</vt:lpstr>
      <vt:lpstr>Resources </vt:lpstr>
      <vt:lpstr>Staffing </vt:lpstr>
      <vt:lpstr>Managing a Medication Assistance Program  </vt:lpstr>
      <vt:lpstr>Managing a Medication Assistance Program  </vt:lpstr>
      <vt:lpstr>Marketing a MAP to Physicians   </vt:lpstr>
      <vt:lpstr>Marketing A map to patients </vt:lpstr>
      <vt:lpstr>MAP Outreach </vt:lpstr>
      <vt:lpstr>Evaluate and improvement </vt:lpstr>
    </vt:vector>
  </TitlesOfParts>
  <Company>Tri-Area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Assistance Program</dc:title>
  <dc:creator>triabt</dc:creator>
  <cp:lastModifiedBy>Liana Judy</cp:lastModifiedBy>
  <cp:revision>23</cp:revision>
  <dcterms:created xsi:type="dcterms:W3CDTF">2007-05-23T13:28:19Z</dcterms:created>
  <dcterms:modified xsi:type="dcterms:W3CDTF">2025-10-10T21:34:01Z</dcterms:modified>
</cp:coreProperties>
</file>